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74" r:id="rId7"/>
    <p:sldId id="275" r:id="rId8"/>
    <p:sldId id="277" r:id="rId9"/>
    <p:sldId id="260" r:id="rId10"/>
    <p:sldId id="261" r:id="rId11"/>
    <p:sldId id="262" r:id="rId12"/>
    <p:sldId id="263" r:id="rId13"/>
    <p:sldId id="267" r:id="rId14"/>
    <p:sldId id="264" r:id="rId15"/>
    <p:sldId id="280" r:id="rId16"/>
    <p:sldId id="279" r:id="rId17"/>
    <p:sldId id="272" r:id="rId1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4F1825-A5E8-AAA3-880A-96E71F994E18}" v="984" dt="2025-05-09T15:16:27.6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CEDEB-F890-4F7A-9910-B71618CCF19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4E36CB-C677-400F-96BF-F9F69AB148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Duplicated Reviews</a:t>
          </a:r>
          <a:endParaRPr lang="en-US"/>
        </a:p>
      </dgm:t>
    </dgm:pt>
    <dgm:pt modelId="{5CAB4C98-9B46-462F-9A1E-57AE7DB0D738}" type="parTrans" cxnId="{75199CAA-18ED-48BE-8952-A39E0E5E9338}">
      <dgm:prSet/>
      <dgm:spPr/>
      <dgm:t>
        <a:bodyPr/>
        <a:lstStyle/>
        <a:p>
          <a:endParaRPr lang="en-US"/>
        </a:p>
      </dgm:t>
    </dgm:pt>
    <dgm:pt modelId="{D637DC37-68D5-4807-94ED-98BC057A5FBD}" type="sibTrans" cxnId="{75199CAA-18ED-48BE-8952-A39E0E5E9338}">
      <dgm:prSet/>
      <dgm:spPr/>
      <dgm:t>
        <a:bodyPr/>
        <a:lstStyle/>
        <a:p>
          <a:endParaRPr lang="en-US"/>
        </a:p>
      </dgm:t>
    </dgm:pt>
    <dgm:pt modelId="{CC8A3185-E226-443B-92E7-EA5A9952DE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Many reviews were </a:t>
          </a:r>
          <a:r>
            <a:rPr lang="en-US" b="1"/>
            <a:t>exact duplicates</a:t>
          </a:r>
          <a:r>
            <a:rPr lang="en-US"/>
            <a:t> (same text and rating).</a:t>
          </a:r>
        </a:p>
      </dgm:t>
    </dgm:pt>
    <dgm:pt modelId="{1E07C82A-279C-4850-92D7-DC784DC3821A}" type="parTrans" cxnId="{2E84FCC3-E11D-4CB5-89CC-9715C8732013}">
      <dgm:prSet/>
      <dgm:spPr/>
      <dgm:t>
        <a:bodyPr/>
        <a:lstStyle/>
        <a:p>
          <a:endParaRPr lang="en-US"/>
        </a:p>
      </dgm:t>
    </dgm:pt>
    <dgm:pt modelId="{8112721B-01B4-4CE1-BB03-729FB5A1E721}" type="sibTrans" cxnId="{2E84FCC3-E11D-4CB5-89CC-9715C8732013}">
      <dgm:prSet/>
      <dgm:spPr/>
      <dgm:t>
        <a:bodyPr/>
        <a:lstStyle/>
        <a:p>
          <a:endParaRPr lang="en-US"/>
        </a:p>
      </dgm:t>
    </dgm:pt>
    <dgm:pt modelId="{6428C4E5-A644-412A-9881-846E9E90BA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Needed to be </a:t>
          </a:r>
          <a:r>
            <a:rPr lang="en-US" b="1"/>
            <a:t>removed</a:t>
          </a:r>
          <a:r>
            <a:rPr lang="en-US"/>
            <a:t> to avoid bias and overfitting.</a:t>
          </a:r>
        </a:p>
      </dgm:t>
    </dgm:pt>
    <dgm:pt modelId="{37057F05-E824-438F-9EBF-CF0BD9364255}" type="parTrans" cxnId="{3B1E064F-6134-45DE-B496-603B6405DF80}">
      <dgm:prSet/>
      <dgm:spPr/>
      <dgm:t>
        <a:bodyPr/>
        <a:lstStyle/>
        <a:p>
          <a:endParaRPr lang="en-US"/>
        </a:p>
      </dgm:t>
    </dgm:pt>
    <dgm:pt modelId="{47060C1E-E3E1-437F-AADD-2966E6C648BA}" type="sibTrans" cxnId="{3B1E064F-6134-45DE-B496-603B6405DF80}">
      <dgm:prSet/>
      <dgm:spPr/>
      <dgm:t>
        <a:bodyPr/>
        <a:lstStyle/>
        <a:p>
          <a:endParaRPr lang="en-US"/>
        </a:p>
      </dgm:t>
    </dgm:pt>
    <dgm:pt modelId="{5868D9F6-D133-4C16-984D-DC5B0F7C71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</a:t>
          </a:r>
          <a:r>
            <a:rPr lang="en-US" b="1"/>
            <a:t>Conflict Reviews</a:t>
          </a:r>
          <a:endParaRPr lang="en-US"/>
        </a:p>
      </dgm:t>
    </dgm:pt>
    <dgm:pt modelId="{90FD1488-47BD-44B6-86D4-F697DA344609}" type="parTrans" cxnId="{528F1C6F-EB21-433D-91A7-57DAAD80D636}">
      <dgm:prSet/>
      <dgm:spPr/>
      <dgm:t>
        <a:bodyPr/>
        <a:lstStyle/>
        <a:p>
          <a:endParaRPr lang="en-US"/>
        </a:p>
      </dgm:t>
    </dgm:pt>
    <dgm:pt modelId="{A02348C5-C21D-4EF5-818E-FCB9CE9A64F7}" type="sibTrans" cxnId="{528F1C6F-EB21-433D-91A7-57DAAD80D636}">
      <dgm:prSet/>
      <dgm:spPr/>
      <dgm:t>
        <a:bodyPr/>
        <a:lstStyle/>
        <a:p>
          <a:endParaRPr lang="en-US"/>
        </a:p>
      </dgm:t>
    </dgm:pt>
    <dgm:pt modelId="{578FB282-359D-44DD-A604-B5E6EADF3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Some reviews had the </a:t>
          </a:r>
          <a:r>
            <a:rPr lang="en-US" b="1"/>
            <a:t>same text</a:t>
          </a:r>
          <a:r>
            <a:rPr lang="en-US"/>
            <a:t> but were labeled </a:t>
          </a:r>
          <a:r>
            <a:rPr lang="en-US" b="1"/>
            <a:t>with different sentiments</a:t>
          </a:r>
          <a:r>
            <a:rPr lang="en-US"/>
            <a:t> (e.g., both -1 and 1).</a:t>
          </a:r>
        </a:p>
      </dgm:t>
    </dgm:pt>
    <dgm:pt modelId="{0EABB9F0-0284-41E2-83B5-7BC88D3507C4}" type="parTrans" cxnId="{3FA03C2E-C624-483D-9BBC-A60B890548CA}">
      <dgm:prSet/>
      <dgm:spPr/>
      <dgm:t>
        <a:bodyPr/>
        <a:lstStyle/>
        <a:p>
          <a:endParaRPr lang="en-US"/>
        </a:p>
      </dgm:t>
    </dgm:pt>
    <dgm:pt modelId="{0E65918D-F5A4-47E0-A9BB-D1F93D28B41D}" type="sibTrans" cxnId="{3FA03C2E-C624-483D-9BBC-A60B890548CA}">
      <dgm:prSet/>
      <dgm:spPr/>
      <dgm:t>
        <a:bodyPr/>
        <a:lstStyle/>
        <a:p>
          <a:endParaRPr lang="en-US"/>
        </a:p>
      </dgm:t>
    </dgm:pt>
    <dgm:pt modelId="{1F23376D-22F6-4F8E-821B-8F08D7EE18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Creates </a:t>
          </a:r>
          <a:r>
            <a:rPr lang="en-US" b="1"/>
            <a:t>label noise</a:t>
          </a:r>
          <a:r>
            <a:rPr lang="en-US"/>
            <a:t> and </a:t>
          </a:r>
          <a:r>
            <a:rPr lang="en-US" b="1"/>
            <a:t>confuses the model</a:t>
          </a:r>
          <a:r>
            <a:rPr lang="en-US"/>
            <a:t>.</a:t>
          </a:r>
        </a:p>
      </dgm:t>
    </dgm:pt>
    <dgm:pt modelId="{116985D1-80E0-4589-A29C-296082F5384B}" type="parTrans" cxnId="{956345C6-913C-4F50-97E7-9FBFA8CA69E6}">
      <dgm:prSet/>
      <dgm:spPr/>
      <dgm:t>
        <a:bodyPr/>
        <a:lstStyle/>
        <a:p>
          <a:endParaRPr lang="en-US"/>
        </a:p>
      </dgm:t>
    </dgm:pt>
    <dgm:pt modelId="{17A77FF1-5D9E-4943-A809-E69E3E821702}" type="sibTrans" cxnId="{956345C6-913C-4F50-97E7-9FBFA8CA69E6}">
      <dgm:prSet/>
      <dgm:spPr/>
      <dgm:t>
        <a:bodyPr/>
        <a:lstStyle/>
        <a:p>
          <a:endParaRPr lang="en-US"/>
        </a:p>
      </dgm:t>
    </dgm:pt>
    <dgm:pt modelId="{9FF5D362-87A4-4885-9BD1-2789CEE0B5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Neutral Reviews Are Misleading</a:t>
          </a:r>
          <a:endParaRPr lang="en-US"/>
        </a:p>
      </dgm:t>
    </dgm:pt>
    <dgm:pt modelId="{F1DE8FB8-16A2-4508-8A7A-826E277E6BB9}" type="parTrans" cxnId="{A2B27673-464E-4B1F-8CA2-92B59479EA7A}">
      <dgm:prSet/>
      <dgm:spPr/>
      <dgm:t>
        <a:bodyPr/>
        <a:lstStyle/>
        <a:p>
          <a:endParaRPr lang="en-US"/>
        </a:p>
      </dgm:t>
    </dgm:pt>
    <dgm:pt modelId="{F6B9789F-9162-4F71-BE6F-E548F62E3979}" type="sibTrans" cxnId="{A2B27673-464E-4B1F-8CA2-92B59479EA7A}">
      <dgm:prSet/>
      <dgm:spPr/>
      <dgm:t>
        <a:bodyPr/>
        <a:lstStyle/>
        <a:p>
          <a:endParaRPr lang="en-US"/>
        </a:p>
      </dgm:t>
    </dgm:pt>
    <dgm:pt modelId="{F1292E07-06E7-47DB-B2AC-8FA9B0EF49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Reviews labeled as 0 (neutral) were often </a:t>
          </a:r>
          <a:r>
            <a:rPr lang="en-US" b="1"/>
            <a:t>vague</a:t>
          </a:r>
          <a:r>
            <a:rPr lang="en-US"/>
            <a:t>, </a:t>
          </a:r>
          <a:r>
            <a:rPr lang="en-US" b="1"/>
            <a:t>incomplete</a:t>
          </a:r>
          <a:r>
            <a:rPr lang="en-US"/>
            <a:t>, or </a:t>
          </a:r>
          <a:r>
            <a:rPr lang="en-US" b="1"/>
            <a:t>not truly neutral</a:t>
          </a:r>
          <a:r>
            <a:rPr lang="en-US"/>
            <a:t>.</a:t>
          </a:r>
        </a:p>
      </dgm:t>
    </dgm:pt>
    <dgm:pt modelId="{0F0632AF-F785-4DE0-B7E8-5991D077C60E}" type="parTrans" cxnId="{F6B4DFFE-5B7E-44BE-BB96-FAE1EFABCB96}">
      <dgm:prSet/>
      <dgm:spPr/>
      <dgm:t>
        <a:bodyPr/>
        <a:lstStyle/>
        <a:p>
          <a:endParaRPr lang="en-US"/>
        </a:p>
      </dgm:t>
    </dgm:pt>
    <dgm:pt modelId="{04C7CEC6-1A68-4BA8-96B0-73B7575D6FCC}" type="sibTrans" cxnId="{F6B4DFFE-5B7E-44BE-BB96-FAE1EFABCB96}">
      <dgm:prSet/>
      <dgm:spPr/>
      <dgm:t>
        <a:bodyPr/>
        <a:lstStyle/>
        <a:p>
          <a:endParaRPr lang="en-US"/>
        </a:p>
      </dgm:t>
    </dgm:pt>
    <dgm:pt modelId="{0B96283C-D65F-4B92-8DCA-010D023A3260}">
      <dgm:prSet/>
      <dgm:spPr/>
      <dgm:t>
        <a:bodyPr/>
        <a:lstStyle/>
        <a:p>
          <a:r>
            <a:rPr lang="en-US"/>
            <a:t>Example: "تمام" (fine) might actually be </a:t>
          </a:r>
          <a:r>
            <a:rPr lang="en-US" b="1"/>
            <a:t>positive</a:t>
          </a:r>
          <a:r>
            <a:rPr lang="en-US"/>
            <a:t>.</a:t>
          </a:r>
        </a:p>
      </dgm:t>
    </dgm:pt>
    <dgm:pt modelId="{27047BB5-F278-4AF4-8144-F00BFB4C06EE}" type="parTrans" cxnId="{A8ACA99E-14E3-42EB-A2FD-0481D3C87276}">
      <dgm:prSet/>
      <dgm:spPr/>
      <dgm:t>
        <a:bodyPr/>
        <a:lstStyle/>
        <a:p>
          <a:endParaRPr lang="en-US"/>
        </a:p>
      </dgm:t>
    </dgm:pt>
    <dgm:pt modelId="{C984ACB1-F8BF-4053-A193-E0B29271F9FD}" type="sibTrans" cxnId="{A8ACA99E-14E3-42EB-A2FD-0481D3C87276}">
      <dgm:prSet/>
      <dgm:spPr/>
      <dgm:t>
        <a:bodyPr/>
        <a:lstStyle/>
        <a:p>
          <a:endParaRPr lang="en-US"/>
        </a:p>
      </dgm:t>
    </dgm:pt>
    <dgm:pt modelId="{A82F969B-9AC5-49D8-93A4-102E508967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Neutral reviews were removed to improve </a:t>
          </a:r>
          <a:r>
            <a:rPr lang="en-US" b="1"/>
            <a:t>binary classification</a:t>
          </a:r>
          <a:r>
            <a:rPr lang="en-US"/>
            <a:t>.</a:t>
          </a:r>
        </a:p>
      </dgm:t>
    </dgm:pt>
    <dgm:pt modelId="{2805C9DD-F681-4773-9098-BCA261B2457F}" type="parTrans" cxnId="{33AFC758-469D-465E-8ADB-F11D2162D2B4}">
      <dgm:prSet/>
      <dgm:spPr/>
      <dgm:t>
        <a:bodyPr/>
        <a:lstStyle/>
        <a:p>
          <a:endParaRPr lang="en-US"/>
        </a:p>
      </dgm:t>
    </dgm:pt>
    <dgm:pt modelId="{BFD647B6-EA7C-4AE7-B741-D665BD390D78}" type="sibTrans" cxnId="{33AFC758-469D-465E-8ADB-F11D2162D2B4}">
      <dgm:prSet/>
      <dgm:spPr/>
      <dgm:t>
        <a:bodyPr/>
        <a:lstStyle/>
        <a:p>
          <a:endParaRPr lang="en-US"/>
        </a:p>
      </dgm:t>
    </dgm:pt>
    <dgm:pt modelId="{76014125-567A-4155-A909-ECD5619F38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alibri"/>
            </a:rPr>
            <a:t>Reviews</a:t>
          </a:r>
          <a:r>
            <a:rPr lang="en-US" b="1"/>
            <a:t> Containing Only Emojis</a:t>
          </a:r>
          <a:endParaRPr lang="en-US"/>
        </a:p>
      </dgm:t>
    </dgm:pt>
    <dgm:pt modelId="{D798B35F-984E-4C22-B35B-6787B0E76D1B}" type="parTrans" cxnId="{65D34BB1-C727-44FB-901D-A9B25FD44D32}">
      <dgm:prSet/>
      <dgm:spPr/>
      <dgm:t>
        <a:bodyPr/>
        <a:lstStyle/>
        <a:p>
          <a:endParaRPr lang="en-US"/>
        </a:p>
      </dgm:t>
    </dgm:pt>
    <dgm:pt modelId="{71718F2B-05EE-4051-A3BD-93B5105B827D}" type="sibTrans" cxnId="{65D34BB1-C727-44FB-901D-A9B25FD44D32}">
      <dgm:prSet/>
      <dgm:spPr/>
      <dgm:t>
        <a:bodyPr/>
        <a:lstStyle/>
        <a:p>
          <a:endParaRPr lang="en-US"/>
        </a:p>
      </dgm:t>
    </dgm:pt>
    <dgm:pt modelId="{EEAC3BC8-CCC9-46F6-BC20-2E792587CE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Some reviews had </a:t>
          </a:r>
          <a:r>
            <a:rPr lang="en-US" b="1"/>
            <a:t>no words</a:t>
          </a:r>
          <a:r>
            <a:rPr lang="en-US"/>
            <a:t>, only emojis like 😂❤️😠.</a:t>
          </a:r>
        </a:p>
      </dgm:t>
    </dgm:pt>
    <dgm:pt modelId="{C812D8DA-0C6B-4675-9E04-674F2F37370B}" type="parTrans" cxnId="{F5B20A68-EC0D-483B-A401-19DC64D431F7}">
      <dgm:prSet/>
      <dgm:spPr/>
      <dgm:t>
        <a:bodyPr/>
        <a:lstStyle/>
        <a:p>
          <a:endParaRPr lang="en-US"/>
        </a:p>
      </dgm:t>
    </dgm:pt>
    <dgm:pt modelId="{E9C24E12-F556-4E1C-B37C-776DAABE5078}" type="sibTrans" cxnId="{F5B20A68-EC0D-483B-A401-19DC64D431F7}">
      <dgm:prSet/>
      <dgm:spPr/>
      <dgm:t>
        <a:bodyPr/>
        <a:lstStyle/>
        <a:p>
          <a:endParaRPr lang="en-US"/>
        </a:p>
      </dgm:t>
    </dgm:pt>
    <dgm:pt modelId="{20CD8395-935B-4DE1-80F3-17B5C066E9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These were replaced, or emojis were </a:t>
          </a:r>
          <a:r>
            <a:rPr lang="en-US" b="1" dirty="0"/>
            <a:t>converted to text</a:t>
          </a:r>
          <a:r>
            <a:rPr lang="en-US" dirty="0"/>
            <a:t> using mapping.</a:t>
          </a:r>
        </a:p>
      </dgm:t>
    </dgm:pt>
    <dgm:pt modelId="{03931545-12B3-4A0F-887C-33B2A5F0F5DE}" type="parTrans" cxnId="{6D6C472D-360E-4BC0-B28D-0722D427216E}">
      <dgm:prSet/>
      <dgm:spPr/>
      <dgm:t>
        <a:bodyPr/>
        <a:lstStyle/>
        <a:p>
          <a:endParaRPr lang="en-US"/>
        </a:p>
      </dgm:t>
    </dgm:pt>
    <dgm:pt modelId="{D20888A7-09AB-4ECC-9B94-07C442230202}" type="sibTrans" cxnId="{6D6C472D-360E-4BC0-B28D-0722D427216E}">
      <dgm:prSet/>
      <dgm:spPr/>
      <dgm:t>
        <a:bodyPr/>
        <a:lstStyle/>
        <a:p>
          <a:endParaRPr lang="en-US"/>
        </a:p>
      </dgm:t>
    </dgm:pt>
    <dgm:pt modelId="{E2BA7B5D-5D3C-44A4-A957-F0A7731D990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🗣 </a:t>
          </a:r>
          <a:r>
            <a:rPr lang="en-US" b="1" dirty="0"/>
            <a:t>Dialects, Misspellings &amp; </a:t>
          </a:r>
          <a:r>
            <a:rPr lang="en-US" b="1" dirty="0">
              <a:latin typeface="Calibri"/>
            </a:rPr>
            <a:t>Slang </a:t>
          </a:r>
          <a:r>
            <a:rPr lang="en-US" b="0" dirty="0">
              <a:latin typeface="Calibri"/>
            </a:rPr>
            <a:t> </a:t>
          </a:r>
          <a:r>
            <a:rPr lang="en-US" dirty="0">
              <a:latin typeface="Calibri"/>
            </a:rPr>
            <a:t> </a:t>
          </a:r>
          <a:endParaRPr lang="en-US" b="1" dirty="0">
            <a:latin typeface="Calibri"/>
          </a:endParaRPr>
        </a:p>
      </dgm:t>
    </dgm:pt>
    <dgm:pt modelId="{4C5CD8FE-B9A1-4283-8B16-6AFB14A842A3}" type="parTrans" cxnId="{B0A912F6-D1FF-4405-9030-6EE34B846C43}">
      <dgm:prSet/>
      <dgm:spPr/>
      <dgm:t>
        <a:bodyPr/>
        <a:lstStyle/>
        <a:p>
          <a:pPr rtl="1"/>
          <a:endParaRPr lang="ar-SA"/>
        </a:p>
      </dgm:t>
    </dgm:pt>
    <dgm:pt modelId="{DB270B7E-1491-4189-97BB-605CB2D5B7A1}" type="sibTrans" cxnId="{B0A912F6-D1FF-4405-9030-6EE34B846C43}">
      <dgm:prSet/>
      <dgm:spPr/>
      <dgm:t>
        <a:bodyPr/>
        <a:lstStyle/>
        <a:p>
          <a:pPr rtl="1"/>
          <a:endParaRPr lang="ar-SA"/>
        </a:p>
      </dgm:t>
    </dgm:pt>
    <dgm:pt modelId="{65FFE723-ABBC-4083-8195-CEA27C42083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Colloquial dialects</a:t>
          </a:r>
          <a:r>
            <a:rPr lang="en-US" dirty="0"/>
            <a:t> (e.g., Egyptian, Gulf)</a:t>
          </a:r>
        </a:p>
      </dgm:t>
    </dgm:pt>
    <dgm:pt modelId="{F6EBE0F6-B127-4B40-A6AF-5E86FD23191A}" type="parTrans" cxnId="{078FEABE-58E3-4C8B-AE44-5C16564A8C46}">
      <dgm:prSet/>
      <dgm:spPr/>
      <dgm:t>
        <a:bodyPr/>
        <a:lstStyle/>
        <a:p>
          <a:pPr rtl="1"/>
          <a:endParaRPr lang="ar-SA"/>
        </a:p>
      </dgm:t>
    </dgm:pt>
    <dgm:pt modelId="{030696CE-CCF9-45B4-B27A-331316EC4B40}" type="sibTrans" cxnId="{078FEABE-58E3-4C8B-AE44-5C16564A8C46}">
      <dgm:prSet/>
      <dgm:spPr/>
      <dgm:t>
        <a:bodyPr/>
        <a:lstStyle/>
        <a:p>
          <a:pPr rtl="1"/>
          <a:endParaRPr lang="ar-SA"/>
        </a:p>
      </dgm:t>
    </dgm:pt>
    <dgm:pt modelId="{9907E171-5191-415E-A906-D429A4FA420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Spelling mistakes</a:t>
          </a:r>
          <a:r>
            <a:rPr lang="en-US" dirty="0"/>
            <a:t> (e.g., ممممتاز → ممتاز)</a:t>
          </a:r>
        </a:p>
      </dgm:t>
    </dgm:pt>
    <dgm:pt modelId="{EE84CE6B-BBD6-45AF-9596-EB63BEBFAAC2}" type="parTrans" cxnId="{F6D09EF8-E968-41D1-86D0-0B052BA426C8}">
      <dgm:prSet/>
      <dgm:spPr/>
      <dgm:t>
        <a:bodyPr/>
        <a:lstStyle/>
        <a:p>
          <a:pPr rtl="1"/>
          <a:endParaRPr lang="ar-SA"/>
        </a:p>
      </dgm:t>
    </dgm:pt>
    <dgm:pt modelId="{3CF2A6E6-5626-4E4A-B8B1-4BCE3AD562CA}" type="sibTrans" cxnId="{F6D09EF8-E968-41D1-86D0-0B052BA426C8}">
      <dgm:prSet/>
      <dgm:spPr/>
      <dgm:t>
        <a:bodyPr/>
        <a:lstStyle/>
        <a:p>
          <a:pPr rtl="1"/>
          <a:endParaRPr lang="ar-SA"/>
        </a:p>
      </dgm:t>
    </dgm:pt>
    <dgm:pt modelId="{E7496F27-59E5-436D-B9BD-9FA56FB9E6A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Non-standard </a:t>
          </a:r>
          <a:r>
            <a:rPr lang="en-US" b="1" dirty="0">
              <a:latin typeface="Calibri"/>
            </a:rPr>
            <a:t>grammar</a:t>
          </a:r>
        </a:p>
      </dgm:t>
    </dgm:pt>
    <dgm:pt modelId="{21018C37-E4D4-4F58-B4C1-DAC4A39D260C}" type="parTrans" cxnId="{1C660B22-2797-4F4A-AE3E-1FD102FA78EE}">
      <dgm:prSet/>
      <dgm:spPr/>
      <dgm:t>
        <a:bodyPr/>
        <a:lstStyle/>
        <a:p>
          <a:pPr rtl="1"/>
          <a:endParaRPr lang="ar-SA"/>
        </a:p>
      </dgm:t>
    </dgm:pt>
    <dgm:pt modelId="{0714C9B9-D3C8-4E38-88DC-0978CE8824A3}" type="sibTrans" cxnId="{1C660B22-2797-4F4A-AE3E-1FD102FA78EE}">
      <dgm:prSet/>
      <dgm:spPr/>
      <dgm:t>
        <a:bodyPr/>
        <a:lstStyle/>
        <a:p>
          <a:pPr rtl="1"/>
          <a:endParaRPr lang="ar-SA"/>
        </a:p>
      </dgm:t>
    </dgm:pt>
    <dgm:pt modelId="{40306A24-EB56-4F92-AFC7-9CEA32E5D60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</a:rPr>
            <a:t>Required</a:t>
          </a:r>
          <a:r>
            <a:rPr lang="en-US" dirty="0"/>
            <a:t> </a:t>
          </a:r>
          <a:r>
            <a:rPr lang="en-US" b="1" dirty="0"/>
            <a:t>normalization</a:t>
          </a:r>
          <a:r>
            <a:rPr lang="en-US" dirty="0"/>
            <a:t>, </a:t>
          </a:r>
          <a:r>
            <a:rPr lang="en-US" b="1" dirty="0"/>
            <a:t>elongation removal</a:t>
          </a:r>
          <a:r>
            <a:rPr lang="en-US" dirty="0"/>
            <a:t>, and </a:t>
          </a:r>
          <a:r>
            <a:rPr lang="en-US" b="1" dirty="0"/>
            <a:t>lemmatization</a:t>
          </a:r>
          <a:r>
            <a:rPr lang="en-US" dirty="0"/>
            <a:t>.</a:t>
          </a:r>
        </a:p>
      </dgm:t>
    </dgm:pt>
    <dgm:pt modelId="{F3497ED9-0C0A-4A7D-8C4F-927CAAF44DBB}" type="parTrans" cxnId="{FD2CFD3D-3614-4783-A178-3D320E894581}">
      <dgm:prSet/>
      <dgm:spPr/>
      <dgm:t>
        <a:bodyPr/>
        <a:lstStyle/>
        <a:p>
          <a:pPr rtl="1"/>
          <a:endParaRPr lang="ar-SA"/>
        </a:p>
      </dgm:t>
    </dgm:pt>
    <dgm:pt modelId="{1D98AAEF-D18E-4572-B08E-2F99D587F0AE}" type="sibTrans" cxnId="{FD2CFD3D-3614-4783-A178-3D320E894581}">
      <dgm:prSet/>
      <dgm:spPr/>
      <dgm:t>
        <a:bodyPr/>
        <a:lstStyle/>
        <a:p>
          <a:pPr rtl="1"/>
          <a:endParaRPr lang="ar-SA"/>
        </a:p>
      </dgm:t>
    </dgm:pt>
    <dgm:pt modelId="{C9B6507D-32B9-445D-A408-6B2F1D776BD8}" type="pres">
      <dgm:prSet presAssocID="{195CEDEB-F890-4F7A-9910-B71618CCF191}" presName="root" presStyleCnt="0">
        <dgm:presLayoutVars>
          <dgm:dir/>
          <dgm:resizeHandles val="exact"/>
        </dgm:presLayoutVars>
      </dgm:prSet>
      <dgm:spPr/>
    </dgm:pt>
    <dgm:pt modelId="{17C6B11C-95F9-4FDC-85F9-9AE4D7B393F3}" type="pres">
      <dgm:prSet presAssocID="{A64E36CB-C677-400F-96BF-F9F69AB148AA}" presName="compNode" presStyleCnt="0"/>
      <dgm:spPr/>
    </dgm:pt>
    <dgm:pt modelId="{95AE6E40-7C5E-4CA8-ACA2-59863079A7C8}" type="pres">
      <dgm:prSet presAssocID="{A64E36CB-C677-400F-96BF-F9F69AB148AA}" presName="bgRect" presStyleLbl="bgShp" presStyleIdx="0" presStyleCnt="5"/>
      <dgm:spPr/>
    </dgm:pt>
    <dgm:pt modelId="{3C30547B-062E-4954-8647-5F360879C3D5}" type="pres">
      <dgm:prSet presAssocID="{A64E36CB-C677-400F-96BF-F9F69AB148A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D55F1A5D-7BE5-4F75-B7E6-223C6ED24C7A}" type="pres">
      <dgm:prSet presAssocID="{A64E36CB-C677-400F-96BF-F9F69AB148AA}" presName="spaceRect" presStyleCnt="0"/>
      <dgm:spPr/>
    </dgm:pt>
    <dgm:pt modelId="{C3595FC8-B38D-444E-894B-D2AC26D69A2E}" type="pres">
      <dgm:prSet presAssocID="{A64E36CB-C677-400F-96BF-F9F69AB148AA}" presName="parTx" presStyleLbl="revTx" presStyleIdx="0" presStyleCnt="10">
        <dgm:presLayoutVars>
          <dgm:chMax val="0"/>
          <dgm:chPref val="0"/>
        </dgm:presLayoutVars>
      </dgm:prSet>
      <dgm:spPr/>
    </dgm:pt>
    <dgm:pt modelId="{AB28CD67-5354-4453-A4BD-D48CD4C5EA2A}" type="pres">
      <dgm:prSet presAssocID="{A64E36CB-C677-400F-96BF-F9F69AB148AA}" presName="desTx" presStyleLbl="revTx" presStyleIdx="1" presStyleCnt="10">
        <dgm:presLayoutVars/>
      </dgm:prSet>
      <dgm:spPr/>
    </dgm:pt>
    <dgm:pt modelId="{D3831DB7-B60D-4C4C-93F7-662F22253A41}" type="pres">
      <dgm:prSet presAssocID="{D637DC37-68D5-4807-94ED-98BC057A5FBD}" presName="sibTrans" presStyleCnt="0"/>
      <dgm:spPr/>
    </dgm:pt>
    <dgm:pt modelId="{4543D3EC-B03B-4FEE-BBC5-9387C8B5E523}" type="pres">
      <dgm:prSet presAssocID="{5868D9F6-D133-4C16-984D-DC5B0F7C7181}" presName="compNode" presStyleCnt="0"/>
      <dgm:spPr/>
    </dgm:pt>
    <dgm:pt modelId="{479A986D-82D5-42C1-A77B-38161D092783}" type="pres">
      <dgm:prSet presAssocID="{5868D9F6-D133-4C16-984D-DC5B0F7C7181}" presName="bgRect" presStyleLbl="bgShp" presStyleIdx="1" presStyleCnt="5"/>
      <dgm:spPr/>
    </dgm:pt>
    <dgm:pt modelId="{F26767B9-EDBA-4751-B593-D786721D9357}" type="pres">
      <dgm:prSet presAssocID="{5868D9F6-D133-4C16-984D-DC5B0F7C718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885FA333-797E-4B0F-B7E0-5710326A6D91}" type="pres">
      <dgm:prSet presAssocID="{5868D9F6-D133-4C16-984D-DC5B0F7C7181}" presName="spaceRect" presStyleCnt="0"/>
      <dgm:spPr/>
    </dgm:pt>
    <dgm:pt modelId="{79743B30-EB31-4D06-AB98-B4A60CEE95F6}" type="pres">
      <dgm:prSet presAssocID="{5868D9F6-D133-4C16-984D-DC5B0F7C7181}" presName="parTx" presStyleLbl="revTx" presStyleIdx="2" presStyleCnt="10">
        <dgm:presLayoutVars>
          <dgm:chMax val="0"/>
          <dgm:chPref val="0"/>
        </dgm:presLayoutVars>
      </dgm:prSet>
      <dgm:spPr/>
    </dgm:pt>
    <dgm:pt modelId="{3CAA310B-8CDE-454A-936E-9373413FD8AA}" type="pres">
      <dgm:prSet presAssocID="{5868D9F6-D133-4C16-984D-DC5B0F7C7181}" presName="desTx" presStyleLbl="revTx" presStyleIdx="3" presStyleCnt="10">
        <dgm:presLayoutVars/>
      </dgm:prSet>
      <dgm:spPr/>
    </dgm:pt>
    <dgm:pt modelId="{36596373-3931-4421-A22A-B3E0C7CC1065}" type="pres">
      <dgm:prSet presAssocID="{A02348C5-C21D-4EF5-818E-FCB9CE9A64F7}" presName="sibTrans" presStyleCnt="0"/>
      <dgm:spPr/>
    </dgm:pt>
    <dgm:pt modelId="{CDFC9DC8-18AE-472B-88C4-46B0686F7552}" type="pres">
      <dgm:prSet presAssocID="{9FF5D362-87A4-4885-9BD1-2789CEE0B585}" presName="compNode" presStyleCnt="0"/>
      <dgm:spPr/>
    </dgm:pt>
    <dgm:pt modelId="{3DDB6063-908B-490A-9B8E-36DA596A7437}" type="pres">
      <dgm:prSet presAssocID="{9FF5D362-87A4-4885-9BD1-2789CEE0B585}" presName="bgRect" presStyleLbl="bgShp" presStyleIdx="2" presStyleCnt="5"/>
      <dgm:spPr/>
    </dgm:pt>
    <dgm:pt modelId="{119DCE42-686E-4468-8C63-699B1D72FF93}" type="pres">
      <dgm:prSet presAssocID="{9FF5D362-87A4-4885-9BD1-2789CEE0B58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1995C706-E01F-4FD3-998B-BC6A508BC380}" type="pres">
      <dgm:prSet presAssocID="{9FF5D362-87A4-4885-9BD1-2789CEE0B585}" presName="spaceRect" presStyleCnt="0"/>
      <dgm:spPr/>
    </dgm:pt>
    <dgm:pt modelId="{48A8EFD6-29B7-48B5-98AC-C363C32E6427}" type="pres">
      <dgm:prSet presAssocID="{9FF5D362-87A4-4885-9BD1-2789CEE0B585}" presName="parTx" presStyleLbl="revTx" presStyleIdx="4" presStyleCnt="10">
        <dgm:presLayoutVars>
          <dgm:chMax val="0"/>
          <dgm:chPref val="0"/>
        </dgm:presLayoutVars>
      </dgm:prSet>
      <dgm:spPr/>
    </dgm:pt>
    <dgm:pt modelId="{4DF22370-E1A1-4196-B8A4-988DC72A1B6D}" type="pres">
      <dgm:prSet presAssocID="{9FF5D362-87A4-4885-9BD1-2789CEE0B585}" presName="desTx" presStyleLbl="revTx" presStyleIdx="5" presStyleCnt="10">
        <dgm:presLayoutVars/>
      </dgm:prSet>
      <dgm:spPr/>
    </dgm:pt>
    <dgm:pt modelId="{24740261-0808-450C-A666-C60B8FA6FE67}" type="pres">
      <dgm:prSet presAssocID="{F6B9789F-9162-4F71-BE6F-E548F62E3979}" presName="sibTrans" presStyleCnt="0"/>
      <dgm:spPr/>
    </dgm:pt>
    <dgm:pt modelId="{FC2E006A-01E1-41B9-A637-D2820DDF6810}" type="pres">
      <dgm:prSet presAssocID="{76014125-567A-4155-A909-ECD5619F3819}" presName="compNode" presStyleCnt="0"/>
      <dgm:spPr/>
    </dgm:pt>
    <dgm:pt modelId="{24B8C945-7697-4E21-B710-022D6CE7973E}" type="pres">
      <dgm:prSet presAssocID="{76014125-567A-4155-A909-ECD5619F3819}" presName="bgRect" presStyleLbl="bgShp" presStyleIdx="3" presStyleCnt="5"/>
      <dgm:spPr/>
    </dgm:pt>
    <dgm:pt modelId="{94988CB1-0707-4F54-B0CD-2C597AB26BED}" type="pres">
      <dgm:prSet presAssocID="{76014125-567A-4155-A909-ECD5619F381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Outline"/>
        </a:ext>
      </dgm:extLst>
    </dgm:pt>
    <dgm:pt modelId="{CF4FD4C5-560C-4319-8C71-FA6FBD6F2D0B}" type="pres">
      <dgm:prSet presAssocID="{76014125-567A-4155-A909-ECD5619F3819}" presName="spaceRect" presStyleCnt="0"/>
      <dgm:spPr/>
    </dgm:pt>
    <dgm:pt modelId="{9CD085C4-4AD2-46EC-94EB-A73D2CF06130}" type="pres">
      <dgm:prSet presAssocID="{76014125-567A-4155-A909-ECD5619F3819}" presName="parTx" presStyleLbl="revTx" presStyleIdx="6" presStyleCnt="10">
        <dgm:presLayoutVars>
          <dgm:chMax val="0"/>
          <dgm:chPref val="0"/>
        </dgm:presLayoutVars>
      </dgm:prSet>
      <dgm:spPr/>
    </dgm:pt>
    <dgm:pt modelId="{52500799-CD33-4EF6-9026-EF37D489D06F}" type="pres">
      <dgm:prSet presAssocID="{76014125-567A-4155-A909-ECD5619F3819}" presName="desTx" presStyleLbl="revTx" presStyleIdx="7" presStyleCnt="10">
        <dgm:presLayoutVars/>
      </dgm:prSet>
      <dgm:spPr/>
    </dgm:pt>
    <dgm:pt modelId="{FA294E07-AA9C-4829-BDE4-6D85E358A592}" type="pres">
      <dgm:prSet presAssocID="{71718F2B-05EE-4051-A3BD-93B5105B827D}" presName="sibTrans" presStyleCnt="0"/>
      <dgm:spPr/>
    </dgm:pt>
    <dgm:pt modelId="{8684AEDC-6F93-43F4-AAB1-84EFCC1E0149}" type="pres">
      <dgm:prSet presAssocID="{E2BA7B5D-5D3C-44A4-A957-F0A7731D990E}" presName="compNode" presStyleCnt="0"/>
      <dgm:spPr/>
    </dgm:pt>
    <dgm:pt modelId="{F7BEDFB8-23D2-47B1-BC4B-697031572DDA}" type="pres">
      <dgm:prSet presAssocID="{E2BA7B5D-5D3C-44A4-A957-F0A7731D990E}" presName="bgRect" presStyleLbl="bgShp" presStyleIdx="4" presStyleCnt="5"/>
      <dgm:spPr/>
    </dgm:pt>
    <dgm:pt modelId="{245E62D7-C284-4038-A357-1DE9D95CFFC4}" type="pres">
      <dgm:prSet presAssocID="{E2BA7B5D-5D3C-44A4-A957-F0A7731D990E}" presName="iconRect" presStyleLbl="node1" presStyleIdx="4" presStyleCnt="5"/>
      <dgm:spPr/>
    </dgm:pt>
    <dgm:pt modelId="{5F83F127-2972-4502-83E7-CA68EEE2073A}" type="pres">
      <dgm:prSet presAssocID="{E2BA7B5D-5D3C-44A4-A957-F0A7731D990E}" presName="spaceRect" presStyleCnt="0"/>
      <dgm:spPr/>
    </dgm:pt>
    <dgm:pt modelId="{86A6C073-BAF6-4246-8841-4E4B64515482}" type="pres">
      <dgm:prSet presAssocID="{E2BA7B5D-5D3C-44A4-A957-F0A7731D990E}" presName="parTx" presStyleLbl="revTx" presStyleIdx="8" presStyleCnt="10">
        <dgm:presLayoutVars>
          <dgm:chMax val="0"/>
          <dgm:chPref val="0"/>
        </dgm:presLayoutVars>
      </dgm:prSet>
      <dgm:spPr/>
    </dgm:pt>
    <dgm:pt modelId="{8C57B712-4C76-462F-BD34-AA10F61F0E06}" type="pres">
      <dgm:prSet presAssocID="{E2BA7B5D-5D3C-44A4-A957-F0A7731D990E}" presName="desTx" presStyleLbl="revTx" presStyleIdx="9" presStyleCnt="10">
        <dgm:presLayoutVars/>
      </dgm:prSet>
      <dgm:spPr/>
    </dgm:pt>
  </dgm:ptLst>
  <dgm:cxnLst>
    <dgm:cxn modelId="{88EAF511-D236-4986-8B48-C10C8F5FB23A}" type="presOf" srcId="{A82F969B-9AC5-49D8-93A4-102E5089677E}" destId="{4DF22370-E1A1-4196-B8A4-988DC72A1B6D}" srcOrd="0" destOrd="2" presId="urn:microsoft.com/office/officeart/2018/2/layout/IconVerticalSolidList"/>
    <dgm:cxn modelId="{1C660B22-2797-4F4A-AE3E-1FD102FA78EE}" srcId="{E2BA7B5D-5D3C-44A4-A957-F0A7731D990E}" destId="{E7496F27-59E5-436D-B9BD-9FA56FB9E6AD}" srcOrd="2" destOrd="0" parTransId="{21018C37-E4D4-4F58-B4C1-DAC4A39D260C}" sibTransId="{0714C9B9-D3C8-4E38-88DC-0978CE8824A3}"/>
    <dgm:cxn modelId="{126D1522-EEEF-42DC-90A6-67C37541D964}" type="presOf" srcId="{A64E36CB-C677-400F-96BF-F9F69AB148AA}" destId="{C3595FC8-B38D-444E-894B-D2AC26D69A2E}" srcOrd="0" destOrd="0" presId="urn:microsoft.com/office/officeart/2018/2/layout/IconVerticalSolidList"/>
    <dgm:cxn modelId="{7B76D622-3951-43E1-84EC-BCCB7EB9C32F}" type="presOf" srcId="{9907E171-5191-415E-A906-D429A4FA420D}" destId="{8C57B712-4C76-462F-BD34-AA10F61F0E06}" srcOrd="0" destOrd="1" presId="urn:microsoft.com/office/officeart/2018/2/layout/IconVerticalSolidList"/>
    <dgm:cxn modelId="{83BDEB26-E6E1-4CE8-AE1A-32B2A92EA4BD}" type="presOf" srcId="{1F23376D-22F6-4F8E-821B-8F08D7EE1828}" destId="{3CAA310B-8CDE-454A-936E-9373413FD8AA}" srcOrd="0" destOrd="1" presId="urn:microsoft.com/office/officeart/2018/2/layout/IconVerticalSolidList"/>
    <dgm:cxn modelId="{C70E952A-E6B8-4B86-A0B5-8E787F3AB3A9}" type="presOf" srcId="{0B96283C-D65F-4B92-8DCA-010D023A3260}" destId="{4DF22370-E1A1-4196-B8A4-988DC72A1B6D}" srcOrd="0" destOrd="1" presId="urn:microsoft.com/office/officeart/2018/2/layout/IconVerticalSolidList"/>
    <dgm:cxn modelId="{6D6C472D-360E-4BC0-B28D-0722D427216E}" srcId="{76014125-567A-4155-A909-ECD5619F3819}" destId="{20CD8395-935B-4DE1-80F3-17B5C066E96F}" srcOrd="1" destOrd="0" parTransId="{03931545-12B3-4A0F-887C-33B2A5F0F5DE}" sibTransId="{D20888A7-09AB-4ECC-9B94-07C442230202}"/>
    <dgm:cxn modelId="{3FA03C2E-C624-483D-9BBC-A60B890548CA}" srcId="{5868D9F6-D133-4C16-984D-DC5B0F7C7181}" destId="{578FB282-359D-44DD-A604-B5E6EADF30C3}" srcOrd="0" destOrd="0" parTransId="{0EABB9F0-0284-41E2-83B5-7BC88D3507C4}" sibTransId="{0E65918D-F5A4-47E0-A9BB-D1F93D28B41D}"/>
    <dgm:cxn modelId="{EA42FA31-59F4-4E8D-A33C-FB8FBA575143}" type="presOf" srcId="{CC8A3185-E226-443B-92E7-EA5A9952DEBB}" destId="{AB28CD67-5354-4453-A4BD-D48CD4C5EA2A}" srcOrd="0" destOrd="0" presId="urn:microsoft.com/office/officeart/2018/2/layout/IconVerticalSolidList"/>
    <dgm:cxn modelId="{FD2CFD3D-3614-4783-A178-3D320E894581}" srcId="{E2BA7B5D-5D3C-44A4-A957-F0A7731D990E}" destId="{40306A24-EB56-4F92-AFC7-9CEA32E5D605}" srcOrd="3" destOrd="0" parTransId="{F3497ED9-0C0A-4A7D-8C4F-927CAAF44DBB}" sibTransId="{1D98AAEF-D18E-4572-B08E-2F99D587F0AE}"/>
    <dgm:cxn modelId="{17ABEC5B-0743-4AC7-B13F-A38B9DB3402D}" type="presOf" srcId="{195CEDEB-F890-4F7A-9910-B71618CCF191}" destId="{C9B6507D-32B9-445D-A408-6B2F1D776BD8}" srcOrd="0" destOrd="0" presId="urn:microsoft.com/office/officeart/2018/2/layout/IconVerticalSolidList"/>
    <dgm:cxn modelId="{6885635E-F6F1-4868-8325-26F5C4C09E41}" type="presOf" srcId="{F1292E07-06E7-47DB-B2AC-8FA9B0EF4915}" destId="{4DF22370-E1A1-4196-B8A4-988DC72A1B6D}" srcOrd="0" destOrd="0" presId="urn:microsoft.com/office/officeart/2018/2/layout/IconVerticalSolidList"/>
    <dgm:cxn modelId="{F5B20A68-EC0D-483B-A401-19DC64D431F7}" srcId="{76014125-567A-4155-A909-ECD5619F3819}" destId="{EEAC3BC8-CCC9-46F6-BC20-2E792587CEE1}" srcOrd="0" destOrd="0" parTransId="{C812D8DA-0C6B-4675-9E04-674F2F37370B}" sibTransId="{E9C24E12-F556-4E1C-B37C-776DAABE5078}"/>
    <dgm:cxn modelId="{58605F69-B0DF-469C-A031-A958DE6B546A}" type="presOf" srcId="{578FB282-359D-44DD-A604-B5E6EADF30C3}" destId="{3CAA310B-8CDE-454A-936E-9373413FD8AA}" srcOrd="0" destOrd="0" presId="urn:microsoft.com/office/officeart/2018/2/layout/IconVerticalSolidList"/>
    <dgm:cxn modelId="{3B1E064F-6134-45DE-B496-603B6405DF80}" srcId="{A64E36CB-C677-400F-96BF-F9F69AB148AA}" destId="{6428C4E5-A644-412A-9881-846E9E90BAA0}" srcOrd="1" destOrd="0" parTransId="{37057F05-E824-438F-9EBF-CF0BD9364255}" sibTransId="{47060C1E-E3E1-437F-AADD-2966E6C648BA}"/>
    <dgm:cxn modelId="{528F1C6F-EB21-433D-91A7-57DAAD80D636}" srcId="{195CEDEB-F890-4F7A-9910-B71618CCF191}" destId="{5868D9F6-D133-4C16-984D-DC5B0F7C7181}" srcOrd="1" destOrd="0" parTransId="{90FD1488-47BD-44B6-86D4-F697DA344609}" sibTransId="{A02348C5-C21D-4EF5-818E-FCB9CE9A64F7}"/>
    <dgm:cxn modelId="{A2B27673-464E-4B1F-8CA2-92B59479EA7A}" srcId="{195CEDEB-F890-4F7A-9910-B71618CCF191}" destId="{9FF5D362-87A4-4885-9BD1-2789CEE0B585}" srcOrd="2" destOrd="0" parTransId="{F1DE8FB8-16A2-4508-8A7A-826E277E6BB9}" sibTransId="{F6B9789F-9162-4F71-BE6F-E548F62E3979}"/>
    <dgm:cxn modelId="{33AFC758-469D-465E-8ADB-F11D2162D2B4}" srcId="{9FF5D362-87A4-4885-9BD1-2789CEE0B585}" destId="{A82F969B-9AC5-49D8-93A4-102E5089677E}" srcOrd="1" destOrd="0" parTransId="{2805C9DD-F681-4773-9098-BCA261B2457F}" sibTransId="{BFD647B6-EA7C-4AE7-B741-D665BD390D78}"/>
    <dgm:cxn modelId="{D499A497-5707-4DD7-A622-EC4FD0894301}" type="presOf" srcId="{40306A24-EB56-4F92-AFC7-9CEA32E5D605}" destId="{8C57B712-4C76-462F-BD34-AA10F61F0E06}" srcOrd="0" destOrd="3" presId="urn:microsoft.com/office/officeart/2018/2/layout/IconVerticalSolidList"/>
    <dgm:cxn modelId="{D71E6298-061C-41A3-B3F1-6AFC9834E53A}" type="presOf" srcId="{5868D9F6-D133-4C16-984D-DC5B0F7C7181}" destId="{79743B30-EB31-4D06-AB98-B4A60CEE95F6}" srcOrd="0" destOrd="0" presId="urn:microsoft.com/office/officeart/2018/2/layout/IconVerticalSolidList"/>
    <dgm:cxn modelId="{913F2E9D-DBBC-400B-BCE6-CF21F4975079}" type="presOf" srcId="{9FF5D362-87A4-4885-9BD1-2789CEE0B585}" destId="{48A8EFD6-29B7-48B5-98AC-C363C32E6427}" srcOrd="0" destOrd="0" presId="urn:microsoft.com/office/officeart/2018/2/layout/IconVerticalSolidList"/>
    <dgm:cxn modelId="{A8ACA99E-14E3-42EB-A2FD-0481D3C87276}" srcId="{F1292E07-06E7-47DB-B2AC-8FA9B0EF4915}" destId="{0B96283C-D65F-4B92-8DCA-010D023A3260}" srcOrd="0" destOrd="0" parTransId="{27047BB5-F278-4AF4-8144-F00BFB4C06EE}" sibTransId="{C984ACB1-F8BF-4053-A193-E0B29271F9FD}"/>
    <dgm:cxn modelId="{3AFA8DA0-0E73-4A3C-8AA5-1EEF069611D7}" type="presOf" srcId="{65FFE723-ABBC-4083-8195-CEA27C420837}" destId="{8C57B712-4C76-462F-BD34-AA10F61F0E06}" srcOrd="0" destOrd="0" presId="urn:microsoft.com/office/officeart/2018/2/layout/IconVerticalSolidList"/>
    <dgm:cxn modelId="{F4BBD5A6-A40E-4027-B49A-3C8F0E65BBDB}" type="presOf" srcId="{6428C4E5-A644-412A-9881-846E9E90BAA0}" destId="{AB28CD67-5354-4453-A4BD-D48CD4C5EA2A}" srcOrd="0" destOrd="1" presId="urn:microsoft.com/office/officeart/2018/2/layout/IconVerticalSolidList"/>
    <dgm:cxn modelId="{75199CAA-18ED-48BE-8952-A39E0E5E9338}" srcId="{195CEDEB-F890-4F7A-9910-B71618CCF191}" destId="{A64E36CB-C677-400F-96BF-F9F69AB148AA}" srcOrd="0" destOrd="0" parTransId="{5CAB4C98-9B46-462F-9A1E-57AE7DB0D738}" sibTransId="{D637DC37-68D5-4807-94ED-98BC057A5FBD}"/>
    <dgm:cxn modelId="{700D4AAE-272C-4489-A58E-235D331A6F2A}" type="presOf" srcId="{20CD8395-935B-4DE1-80F3-17B5C066E96F}" destId="{52500799-CD33-4EF6-9026-EF37D489D06F}" srcOrd="0" destOrd="1" presId="urn:microsoft.com/office/officeart/2018/2/layout/IconVerticalSolidList"/>
    <dgm:cxn modelId="{65D34BB1-C727-44FB-901D-A9B25FD44D32}" srcId="{195CEDEB-F890-4F7A-9910-B71618CCF191}" destId="{76014125-567A-4155-A909-ECD5619F3819}" srcOrd="3" destOrd="0" parTransId="{D798B35F-984E-4C22-B35B-6787B0E76D1B}" sibTransId="{71718F2B-05EE-4051-A3BD-93B5105B827D}"/>
    <dgm:cxn modelId="{078FEABE-58E3-4C8B-AE44-5C16564A8C46}" srcId="{E2BA7B5D-5D3C-44A4-A957-F0A7731D990E}" destId="{65FFE723-ABBC-4083-8195-CEA27C420837}" srcOrd="0" destOrd="0" parTransId="{F6EBE0F6-B127-4B40-A6AF-5E86FD23191A}" sibTransId="{030696CE-CCF9-45B4-B27A-331316EC4B40}"/>
    <dgm:cxn modelId="{048EB6C2-6261-4C41-962A-CD50A7EA66A4}" type="presOf" srcId="{E2BA7B5D-5D3C-44A4-A957-F0A7731D990E}" destId="{86A6C073-BAF6-4246-8841-4E4B64515482}" srcOrd="0" destOrd="0" presId="urn:microsoft.com/office/officeart/2018/2/layout/IconVerticalSolidList"/>
    <dgm:cxn modelId="{2E84FCC3-E11D-4CB5-89CC-9715C8732013}" srcId="{A64E36CB-C677-400F-96BF-F9F69AB148AA}" destId="{CC8A3185-E226-443B-92E7-EA5A9952DEBB}" srcOrd="0" destOrd="0" parTransId="{1E07C82A-279C-4850-92D7-DC784DC3821A}" sibTransId="{8112721B-01B4-4CE1-BB03-729FB5A1E721}"/>
    <dgm:cxn modelId="{956345C6-913C-4F50-97E7-9FBFA8CA69E6}" srcId="{5868D9F6-D133-4C16-984D-DC5B0F7C7181}" destId="{1F23376D-22F6-4F8E-821B-8F08D7EE1828}" srcOrd="1" destOrd="0" parTransId="{116985D1-80E0-4589-A29C-296082F5384B}" sibTransId="{17A77FF1-5D9E-4943-A809-E69E3E821702}"/>
    <dgm:cxn modelId="{A4A1CBCB-A016-4B08-87E1-50D0DAB1DA08}" type="presOf" srcId="{76014125-567A-4155-A909-ECD5619F3819}" destId="{9CD085C4-4AD2-46EC-94EB-A73D2CF06130}" srcOrd="0" destOrd="0" presId="urn:microsoft.com/office/officeart/2018/2/layout/IconVerticalSolidList"/>
    <dgm:cxn modelId="{0FD689E9-29E2-4A05-94C3-F9F0BB02B7A9}" type="presOf" srcId="{EEAC3BC8-CCC9-46F6-BC20-2E792587CEE1}" destId="{52500799-CD33-4EF6-9026-EF37D489D06F}" srcOrd="0" destOrd="0" presId="urn:microsoft.com/office/officeart/2018/2/layout/IconVerticalSolidList"/>
    <dgm:cxn modelId="{71DB67EE-4E04-4740-947D-828406E1F977}" type="presOf" srcId="{E7496F27-59E5-436D-B9BD-9FA56FB9E6AD}" destId="{8C57B712-4C76-462F-BD34-AA10F61F0E06}" srcOrd="0" destOrd="2" presId="urn:microsoft.com/office/officeart/2018/2/layout/IconVerticalSolidList"/>
    <dgm:cxn modelId="{B0A912F6-D1FF-4405-9030-6EE34B846C43}" srcId="{195CEDEB-F890-4F7A-9910-B71618CCF191}" destId="{E2BA7B5D-5D3C-44A4-A957-F0A7731D990E}" srcOrd="4" destOrd="0" parTransId="{4C5CD8FE-B9A1-4283-8B16-6AFB14A842A3}" sibTransId="{DB270B7E-1491-4189-97BB-605CB2D5B7A1}"/>
    <dgm:cxn modelId="{F6D09EF8-E968-41D1-86D0-0B052BA426C8}" srcId="{E2BA7B5D-5D3C-44A4-A957-F0A7731D990E}" destId="{9907E171-5191-415E-A906-D429A4FA420D}" srcOrd="1" destOrd="0" parTransId="{EE84CE6B-BBD6-45AF-9596-EB63BEBFAAC2}" sibTransId="{3CF2A6E6-5626-4E4A-B8B1-4BCE3AD562CA}"/>
    <dgm:cxn modelId="{F6B4DFFE-5B7E-44BE-BB96-FAE1EFABCB96}" srcId="{9FF5D362-87A4-4885-9BD1-2789CEE0B585}" destId="{F1292E07-06E7-47DB-B2AC-8FA9B0EF4915}" srcOrd="0" destOrd="0" parTransId="{0F0632AF-F785-4DE0-B7E8-5991D077C60E}" sibTransId="{04C7CEC6-1A68-4BA8-96B0-73B7575D6FCC}"/>
    <dgm:cxn modelId="{449A0496-D099-478D-BC9C-4ABB25D6A5B5}" type="presParOf" srcId="{C9B6507D-32B9-445D-A408-6B2F1D776BD8}" destId="{17C6B11C-95F9-4FDC-85F9-9AE4D7B393F3}" srcOrd="0" destOrd="0" presId="urn:microsoft.com/office/officeart/2018/2/layout/IconVerticalSolidList"/>
    <dgm:cxn modelId="{29303282-DFB2-45AC-8282-B8E9571C10B4}" type="presParOf" srcId="{17C6B11C-95F9-4FDC-85F9-9AE4D7B393F3}" destId="{95AE6E40-7C5E-4CA8-ACA2-59863079A7C8}" srcOrd="0" destOrd="0" presId="urn:microsoft.com/office/officeart/2018/2/layout/IconVerticalSolidList"/>
    <dgm:cxn modelId="{FB14BFA2-672F-4C83-867F-D0BF57EF0368}" type="presParOf" srcId="{17C6B11C-95F9-4FDC-85F9-9AE4D7B393F3}" destId="{3C30547B-062E-4954-8647-5F360879C3D5}" srcOrd="1" destOrd="0" presId="urn:microsoft.com/office/officeart/2018/2/layout/IconVerticalSolidList"/>
    <dgm:cxn modelId="{E043713C-C28E-43C1-88A2-132E3F35C5E9}" type="presParOf" srcId="{17C6B11C-95F9-4FDC-85F9-9AE4D7B393F3}" destId="{D55F1A5D-7BE5-4F75-B7E6-223C6ED24C7A}" srcOrd="2" destOrd="0" presId="urn:microsoft.com/office/officeart/2018/2/layout/IconVerticalSolidList"/>
    <dgm:cxn modelId="{7BCCFB36-F933-4426-9A25-8F616F2313FF}" type="presParOf" srcId="{17C6B11C-95F9-4FDC-85F9-9AE4D7B393F3}" destId="{C3595FC8-B38D-444E-894B-D2AC26D69A2E}" srcOrd="3" destOrd="0" presId="urn:microsoft.com/office/officeart/2018/2/layout/IconVerticalSolidList"/>
    <dgm:cxn modelId="{8805386C-19F7-4AE8-89BA-25C410521FFF}" type="presParOf" srcId="{17C6B11C-95F9-4FDC-85F9-9AE4D7B393F3}" destId="{AB28CD67-5354-4453-A4BD-D48CD4C5EA2A}" srcOrd="4" destOrd="0" presId="urn:microsoft.com/office/officeart/2018/2/layout/IconVerticalSolidList"/>
    <dgm:cxn modelId="{38DEF490-407F-4FE8-A601-E17BB3BC7ED2}" type="presParOf" srcId="{C9B6507D-32B9-445D-A408-6B2F1D776BD8}" destId="{D3831DB7-B60D-4C4C-93F7-662F22253A41}" srcOrd="1" destOrd="0" presId="urn:microsoft.com/office/officeart/2018/2/layout/IconVerticalSolidList"/>
    <dgm:cxn modelId="{9F1750BD-74F5-4B35-875D-DFB09BEF49AC}" type="presParOf" srcId="{C9B6507D-32B9-445D-A408-6B2F1D776BD8}" destId="{4543D3EC-B03B-4FEE-BBC5-9387C8B5E523}" srcOrd="2" destOrd="0" presId="urn:microsoft.com/office/officeart/2018/2/layout/IconVerticalSolidList"/>
    <dgm:cxn modelId="{008EB2B1-B2F4-425F-AE55-8FDD3424340E}" type="presParOf" srcId="{4543D3EC-B03B-4FEE-BBC5-9387C8B5E523}" destId="{479A986D-82D5-42C1-A77B-38161D092783}" srcOrd="0" destOrd="0" presId="urn:microsoft.com/office/officeart/2018/2/layout/IconVerticalSolidList"/>
    <dgm:cxn modelId="{9887C028-2A94-46E0-A1CF-88C096AFDB76}" type="presParOf" srcId="{4543D3EC-B03B-4FEE-BBC5-9387C8B5E523}" destId="{F26767B9-EDBA-4751-B593-D786721D9357}" srcOrd="1" destOrd="0" presId="urn:microsoft.com/office/officeart/2018/2/layout/IconVerticalSolidList"/>
    <dgm:cxn modelId="{0E5BC121-4F0B-415A-B54C-61064D7D2287}" type="presParOf" srcId="{4543D3EC-B03B-4FEE-BBC5-9387C8B5E523}" destId="{885FA333-797E-4B0F-B7E0-5710326A6D91}" srcOrd="2" destOrd="0" presId="urn:microsoft.com/office/officeart/2018/2/layout/IconVerticalSolidList"/>
    <dgm:cxn modelId="{34DDCD23-1D4F-414D-8D52-C0B080DCAF51}" type="presParOf" srcId="{4543D3EC-B03B-4FEE-BBC5-9387C8B5E523}" destId="{79743B30-EB31-4D06-AB98-B4A60CEE95F6}" srcOrd="3" destOrd="0" presId="urn:microsoft.com/office/officeart/2018/2/layout/IconVerticalSolidList"/>
    <dgm:cxn modelId="{733368F6-DC42-436E-A2FB-DA4CF6C02FBA}" type="presParOf" srcId="{4543D3EC-B03B-4FEE-BBC5-9387C8B5E523}" destId="{3CAA310B-8CDE-454A-936E-9373413FD8AA}" srcOrd="4" destOrd="0" presId="urn:microsoft.com/office/officeart/2018/2/layout/IconVerticalSolidList"/>
    <dgm:cxn modelId="{7CAAB9CD-5A4B-4EB6-BE51-CD94C83753C1}" type="presParOf" srcId="{C9B6507D-32B9-445D-A408-6B2F1D776BD8}" destId="{36596373-3931-4421-A22A-B3E0C7CC1065}" srcOrd="3" destOrd="0" presId="urn:microsoft.com/office/officeart/2018/2/layout/IconVerticalSolidList"/>
    <dgm:cxn modelId="{88E15DB4-FA7C-4441-AA8D-40D79CF64574}" type="presParOf" srcId="{C9B6507D-32B9-445D-A408-6B2F1D776BD8}" destId="{CDFC9DC8-18AE-472B-88C4-46B0686F7552}" srcOrd="4" destOrd="0" presId="urn:microsoft.com/office/officeart/2018/2/layout/IconVerticalSolidList"/>
    <dgm:cxn modelId="{39A13B1E-D55B-4F73-93D2-8CBA7665F08E}" type="presParOf" srcId="{CDFC9DC8-18AE-472B-88C4-46B0686F7552}" destId="{3DDB6063-908B-490A-9B8E-36DA596A7437}" srcOrd="0" destOrd="0" presId="urn:microsoft.com/office/officeart/2018/2/layout/IconVerticalSolidList"/>
    <dgm:cxn modelId="{DC3CE28E-6550-4016-AD09-FAC6ED0B5E43}" type="presParOf" srcId="{CDFC9DC8-18AE-472B-88C4-46B0686F7552}" destId="{119DCE42-686E-4468-8C63-699B1D72FF93}" srcOrd="1" destOrd="0" presId="urn:microsoft.com/office/officeart/2018/2/layout/IconVerticalSolidList"/>
    <dgm:cxn modelId="{E1AD7B66-24E4-46EC-B644-1341A330B4FA}" type="presParOf" srcId="{CDFC9DC8-18AE-472B-88C4-46B0686F7552}" destId="{1995C706-E01F-4FD3-998B-BC6A508BC380}" srcOrd="2" destOrd="0" presId="urn:microsoft.com/office/officeart/2018/2/layout/IconVerticalSolidList"/>
    <dgm:cxn modelId="{E6CCD380-7AAC-4758-9F6C-257E7E760A1A}" type="presParOf" srcId="{CDFC9DC8-18AE-472B-88C4-46B0686F7552}" destId="{48A8EFD6-29B7-48B5-98AC-C363C32E6427}" srcOrd="3" destOrd="0" presId="urn:microsoft.com/office/officeart/2018/2/layout/IconVerticalSolidList"/>
    <dgm:cxn modelId="{EBE94826-DB7B-4902-A76D-8BAB25D19643}" type="presParOf" srcId="{CDFC9DC8-18AE-472B-88C4-46B0686F7552}" destId="{4DF22370-E1A1-4196-B8A4-988DC72A1B6D}" srcOrd="4" destOrd="0" presId="urn:microsoft.com/office/officeart/2018/2/layout/IconVerticalSolidList"/>
    <dgm:cxn modelId="{1F18CB0F-05AA-460A-82E3-82B23B8E5936}" type="presParOf" srcId="{C9B6507D-32B9-445D-A408-6B2F1D776BD8}" destId="{24740261-0808-450C-A666-C60B8FA6FE67}" srcOrd="5" destOrd="0" presId="urn:microsoft.com/office/officeart/2018/2/layout/IconVerticalSolidList"/>
    <dgm:cxn modelId="{98D02D9A-7C54-4C06-87E8-9E6114A85567}" type="presParOf" srcId="{C9B6507D-32B9-445D-A408-6B2F1D776BD8}" destId="{FC2E006A-01E1-41B9-A637-D2820DDF6810}" srcOrd="6" destOrd="0" presId="urn:microsoft.com/office/officeart/2018/2/layout/IconVerticalSolidList"/>
    <dgm:cxn modelId="{CE8957A1-C0AB-4B28-81EA-4C7D64F2CDAA}" type="presParOf" srcId="{FC2E006A-01E1-41B9-A637-D2820DDF6810}" destId="{24B8C945-7697-4E21-B710-022D6CE7973E}" srcOrd="0" destOrd="0" presId="urn:microsoft.com/office/officeart/2018/2/layout/IconVerticalSolidList"/>
    <dgm:cxn modelId="{85AE55F5-3A9D-49ED-8CD5-CD9770EF98EB}" type="presParOf" srcId="{FC2E006A-01E1-41B9-A637-D2820DDF6810}" destId="{94988CB1-0707-4F54-B0CD-2C597AB26BED}" srcOrd="1" destOrd="0" presId="urn:microsoft.com/office/officeart/2018/2/layout/IconVerticalSolidList"/>
    <dgm:cxn modelId="{0955D541-5544-4929-82AA-401AF7816B78}" type="presParOf" srcId="{FC2E006A-01E1-41B9-A637-D2820DDF6810}" destId="{CF4FD4C5-560C-4319-8C71-FA6FBD6F2D0B}" srcOrd="2" destOrd="0" presId="urn:microsoft.com/office/officeart/2018/2/layout/IconVerticalSolidList"/>
    <dgm:cxn modelId="{C24209A3-2604-4AC2-82D0-A201D16B4D4C}" type="presParOf" srcId="{FC2E006A-01E1-41B9-A637-D2820DDF6810}" destId="{9CD085C4-4AD2-46EC-94EB-A73D2CF06130}" srcOrd="3" destOrd="0" presId="urn:microsoft.com/office/officeart/2018/2/layout/IconVerticalSolidList"/>
    <dgm:cxn modelId="{031869A8-0292-4648-A9AF-D74FE73DBEA4}" type="presParOf" srcId="{FC2E006A-01E1-41B9-A637-D2820DDF6810}" destId="{52500799-CD33-4EF6-9026-EF37D489D06F}" srcOrd="4" destOrd="0" presId="urn:microsoft.com/office/officeart/2018/2/layout/IconVerticalSolidList"/>
    <dgm:cxn modelId="{9D72086D-183B-4228-8718-C9D0F5EA0446}" type="presParOf" srcId="{C9B6507D-32B9-445D-A408-6B2F1D776BD8}" destId="{FA294E07-AA9C-4829-BDE4-6D85E358A592}" srcOrd="7" destOrd="0" presId="urn:microsoft.com/office/officeart/2018/2/layout/IconVerticalSolidList"/>
    <dgm:cxn modelId="{7ED4CD15-4A69-42B0-8D07-819D53AA9CA0}" type="presParOf" srcId="{C9B6507D-32B9-445D-A408-6B2F1D776BD8}" destId="{8684AEDC-6F93-43F4-AAB1-84EFCC1E0149}" srcOrd="8" destOrd="0" presId="urn:microsoft.com/office/officeart/2018/2/layout/IconVerticalSolidList"/>
    <dgm:cxn modelId="{9DD6281D-30B7-4F03-807D-8FCD1DD7CF01}" type="presParOf" srcId="{8684AEDC-6F93-43F4-AAB1-84EFCC1E0149}" destId="{F7BEDFB8-23D2-47B1-BC4B-697031572DDA}" srcOrd="0" destOrd="0" presId="urn:microsoft.com/office/officeart/2018/2/layout/IconVerticalSolidList"/>
    <dgm:cxn modelId="{0FD7EFAC-2E22-464D-98AD-AD067E84142E}" type="presParOf" srcId="{8684AEDC-6F93-43F4-AAB1-84EFCC1E0149}" destId="{245E62D7-C284-4038-A357-1DE9D95CFFC4}" srcOrd="1" destOrd="0" presId="urn:microsoft.com/office/officeart/2018/2/layout/IconVerticalSolidList"/>
    <dgm:cxn modelId="{84F8DF2E-2720-4C82-9EDE-9038663B7081}" type="presParOf" srcId="{8684AEDC-6F93-43F4-AAB1-84EFCC1E0149}" destId="{5F83F127-2972-4502-83E7-CA68EEE2073A}" srcOrd="2" destOrd="0" presId="urn:microsoft.com/office/officeart/2018/2/layout/IconVerticalSolidList"/>
    <dgm:cxn modelId="{90036F40-8D58-4324-85B7-02064FD35A7A}" type="presParOf" srcId="{8684AEDC-6F93-43F4-AAB1-84EFCC1E0149}" destId="{86A6C073-BAF6-4246-8841-4E4B64515482}" srcOrd="3" destOrd="0" presId="urn:microsoft.com/office/officeart/2018/2/layout/IconVerticalSolidList"/>
    <dgm:cxn modelId="{346DED93-243F-4B6F-8BAE-55C3F6E0322E}" type="presParOf" srcId="{8684AEDC-6F93-43F4-AAB1-84EFCC1E0149}" destId="{8C57B712-4C76-462F-BD34-AA10F61F0E0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5CEDEB-F890-4F7A-9910-B71618CCF19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E524E7-CEA0-45B2-8008-8B106FAC83B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Text Elongation</a:t>
          </a:r>
          <a:endParaRPr lang="en-US" b="1" dirty="0">
            <a:latin typeface="Calibri"/>
          </a:endParaRPr>
        </a:p>
      </dgm:t>
    </dgm:pt>
    <dgm:pt modelId="{61CA74E5-4893-4AFB-B525-CF9EA3F28E9C}" type="parTrans" cxnId="{387000CC-4ED1-450D-8DE9-56701D76C3E3}">
      <dgm:prSet/>
      <dgm:spPr/>
    </dgm:pt>
    <dgm:pt modelId="{CCE2A98F-C212-49B6-9E45-1EBC5A9FA1B2}" type="sibTrans" cxnId="{387000CC-4ED1-450D-8DE9-56701D76C3E3}">
      <dgm:prSet/>
      <dgm:spPr/>
    </dgm:pt>
    <dgm:pt modelId="{58EE9A70-0720-4D1F-8A2A-B03F8741C6D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Many reviews contain repeated letters for emphasis, such as: </a:t>
          </a:r>
          <a:r>
            <a:rPr lang="en-US" b="0" dirty="0">
              <a:latin typeface="Consolas"/>
            </a:rPr>
            <a:t>"رااااائع</a:t>
          </a:r>
          <a:r>
            <a:rPr lang="en-US" b="0" dirty="0"/>
            <a:t>", </a:t>
          </a:r>
          <a:r>
            <a:rPr lang="en-US" b="0" dirty="0">
              <a:latin typeface="Consolas"/>
            </a:rPr>
            <a:t>"جمممميل</a:t>
          </a:r>
          <a:r>
            <a:rPr lang="en-US" b="0" dirty="0"/>
            <a:t>".</a:t>
          </a:r>
          <a:endParaRPr lang="en-US" dirty="0"/>
        </a:p>
      </dgm:t>
    </dgm:pt>
    <dgm:pt modelId="{2353EB1A-6121-4CCE-B67A-BB55368CA29D}" type="parTrans" cxnId="{41E5A350-4BFC-4077-8620-DEE7CDA7F17B}">
      <dgm:prSet/>
      <dgm:spPr/>
    </dgm:pt>
    <dgm:pt modelId="{618AA71B-713C-44A6-9408-FBA972A71E4A}" type="sibTrans" cxnId="{41E5A350-4BFC-4077-8620-DEE7CDA7F17B}">
      <dgm:prSet/>
      <dgm:spPr/>
    </dgm:pt>
    <dgm:pt modelId="{D0038105-8571-4E35-9DEA-82093681C1E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These distort word meaning and increase vocabulary size unnecessarily.</a:t>
          </a:r>
          <a:endParaRPr lang="en-US" dirty="0"/>
        </a:p>
      </dgm:t>
    </dgm:pt>
    <dgm:pt modelId="{6F19F072-767A-4DDD-B164-D5D8124637B7}" type="parTrans" cxnId="{7CF9CF5D-AF85-4365-A08E-A3658E8C3F89}">
      <dgm:prSet/>
      <dgm:spPr/>
    </dgm:pt>
    <dgm:pt modelId="{EBA26BC3-DABE-4DBC-BA73-DBA1220FC859}" type="sibTrans" cxnId="{7CF9CF5D-AF85-4365-A08E-A3658E8C3F89}">
      <dgm:prSet/>
      <dgm:spPr/>
    </dgm:pt>
    <dgm:pt modelId="{36F9B632-B319-40C7-8FC2-647C96B6D47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Handled by applying </a:t>
          </a:r>
          <a:r>
            <a:rPr lang="en-US" b="1" dirty="0"/>
            <a:t>elongation reduction rules</a:t>
          </a:r>
          <a:r>
            <a:rPr lang="en-US" b="0" dirty="0"/>
            <a:t> to normalize the text.</a:t>
          </a:r>
          <a:endParaRPr lang="en-US" dirty="0"/>
        </a:p>
      </dgm:t>
    </dgm:pt>
    <dgm:pt modelId="{BC6551C7-4594-42DC-B2CC-D037331017B4}" type="parTrans" cxnId="{70C8A858-BBBD-4677-B02A-582DED7F3F9A}">
      <dgm:prSet/>
      <dgm:spPr/>
    </dgm:pt>
    <dgm:pt modelId="{F9FC3F45-8313-49FE-90EF-C4FED62B86F9}" type="sibTrans" cxnId="{70C8A858-BBBD-4677-B02A-582DED7F3F9A}">
      <dgm:prSet/>
      <dgm:spPr/>
    </dgm:pt>
    <dgm:pt modelId="{5F011BB7-73E4-48E5-8708-2F6D6561A9CA}">
      <dgm:prSet phldr="0"/>
      <dgm:spPr/>
      <dgm:t>
        <a:bodyPr/>
        <a:lstStyle/>
        <a:p>
          <a:pPr>
            <a:lnSpc>
              <a:spcPct val="100000"/>
            </a:lnSpc>
          </a:pPr>
          <a:br>
            <a:rPr lang="en-US" dirty="0"/>
          </a:br>
          <a:endParaRPr lang="en-US" dirty="0"/>
        </a:p>
      </dgm:t>
    </dgm:pt>
    <dgm:pt modelId="{2CB2EB92-52F1-4FAF-BB5E-B9AD42974AF6}" type="parTrans" cxnId="{3F0D6DD2-91C7-4FEF-8BF3-3143093D8D46}">
      <dgm:prSet/>
      <dgm:spPr/>
    </dgm:pt>
    <dgm:pt modelId="{A7BEC370-34CD-4B2A-A496-82D138D18A73}" type="sibTrans" cxnId="{3F0D6DD2-91C7-4FEF-8BF3-3143093D8D46}">
      <dgm:prSet/>
      <dgm:spPr/>
    </dgm:pt>
    <dgm:pt modelId="{F7FD70DF-2B57-4BA0-A15B-09E4E2C0B91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Numbers in Text</a:t>
          </a:r>
          <a:endParaRPr lang="en-US" dirty="0"/>
        </a:p>
      </dgm:t>
    </dgm:pt>
    <dgm:pt modelId="{B0667FE4-225D-4963-8A79-67D1E39DB218}" type="parTrans" cxnId="{A9E006E0-3156-45C4-9529-678F0D3B0CA4}">
      <dgm:prSet/>
      <dgm:spPr/>
    </dgm:pt>
    <dgm:pt modelId="{7EB48580-C6A1-470B-ADC3-46A9741B37A4}" type="sibTrans" cxnId="{A9E006E0-3156-45C4-9529-678F0D3B0CA4}">
      <dgm:prSet/>
      <dgm:spPr/>
    </dgm:pt>
    <dgm:pt modelId="{73EE124A-C068-4F3B-970F-9ED39254B1B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Some reviews contain embedded numbers, e.g., </a:t>
          </a:r>
          <a:r>
            <a:rPr lang="en-US" b="0" dirty="0">
              <a:latin typeface="Consolas"/>
            </a:rPr>
            <a:t>"المنتج وصل خلال 3 أيام</a:t>
          </a:r>
          <a:r>
            <a:rPr lang="en-US" b="0" dirty="0"/>
            <a:t>".</a:t>
          </a:r>
          <a:endParaRPr lang="en-US" dirty="0"/>
        </a:p>
      </dgm:t>
    </dgm:pt>
    <dgm:pt modelId="{8E60648C-E0E8-4018-BB30-3DCFF0BAF863}" type="parTrans" cxnId="{E98D9969-DF9D-490F-9C70-9A8520C2F5E5}">
      <dgm:prSet/>
      <dgm:spPr/>
    </dgm:pt>
    <dgm:pt modelId="{5306C8F8-2952-41D4-B742-480C6017F097}" type="sibTrans" cxnId="{E98D9969-DF9D-490F-9C70-9A8520C2F5E5}">
      <dgm:prSet/>
      <dgm:spPr/>
    </dgm:pt>
    <dgm:pt modelId="{80BEF763-A40E-407A-95E8-340C433B99D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Numbers were not useful for sentiment and could add noise.</a:t>
          </a:r>
          <a:endParaRPr lang="en-US" dirty="0"/>
        </a:p>
      </dgm:t>
    </dgm:pt>
    <dgm:pt modelId="{07A45CB4-3051-4636-B4A2-2D8F50378F34}" type="parTrans" cxnId="{9973476E-7B12-415E-974E-AE29F4A6A19C}">
      <dgm:prSet/>
      <dgm:spPr/>
    </dgm:pt>
    <dgm:pt modelId="{2DD4020A-B619-4369-BD01-0300ECC4C488}" type="sibTrans" cxnId="{9973476E-7B12-415E-974E-AE29F4A6A19C}">
      <dgm:prSet/>
      <dgm:spPr/>
    </dgm:pt>
    <dgm:pt modelId="{AF280398-880E-4965-84E1-A43C6FB2A7B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Decided to </a:t>
          </a:r>
          <a:r>
            <a:rPr lang="en-US" b="1" dirty="0"/>
            <a:t>remove all numbers</a:t>
          </a:r>
          <a:r>
            <a:rPr lang="en-US" b="0" dirty="0"/>
            <a:t> entirely during preprocessing.</a:t>
          </a:r>
          <a:endParaRPr lang="en-US" dirty="0"/>
        </a:p>
      </dgm:t>
    </dgm:pt>
    <dgm:pt modelId="{97C09636-8CE2-468D-9893-671D21C41768}" type="parTrans" cxnId="{42C2A131-A708-4379-B00D-671C5F555282}">
      <dgm:prSet/>
      <dgm:spPr/>
    </dgm:pt>
    <dgm:pt modelId="{50CF3CC6-AC2C-4EAA-BB1A-D7CF74F089CF}" type="sibTrans" cxnId="{42C2A131-A708-4379-B00D-671C5F555282}">
      <dgm:prSet/>
      <dgm:spPr/>
    </dgm:pt>
    <dgm:pt modelId="{C453FC4F-1462-4F79-9768-18EFCF36FC55}">
      <dgm:prSet phldr="0"/>
      <dgm:spPr/>
      <dgm:t>
        <a:bodyPr/>
        <a:lstStyle/>
        <a:p>
          <a:pPr>
            <a:lnSpc>
              <a:spcPct val="100000"/>
            </a:lnSpc>
          </a:pPr>
          <a:br>
            <a:rPr lang="en-US" dirty="0"/>
          </a:br>
          <a:endParaRPr lang="en-US" dirty="0"/>
        </a:p>
      </dgm:t>
    </dgm:pt>
    <dgm:pt modelId="{03F8BE22-485F-4F82-93EE-EC99F527E23A}" type="parTrans" cxnId="{60E509E4-9ED2-46F3-A6F8-B2C13E3B6F50}">
      <dgm:prSet/>
      <dgm:spPr/>
    </dgm:pt>
    <dgm:pt modelId="{CEC73FE7-9597-4E03-8317-4C1164EA0061}" type="sibTrans" cxnId="{60E509E4-9ED2-46F3-A6F8-B2C13E3B6F50}">
      <dgm:prSet/>
      <dgm:spPr/>
    </dgm:pt>
    <dgm:pt modelId="{A8447AF1-0D46-4D51-8BD0-5B94F5B0314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Subjectivity Filtering</a:t>
          </a:r>
          <a:endParaRPr lang="en-US" dirty="0"/>
        </a:p>
      </dgm:t>
    </dgm:pt>
    <dgm:pt modelId="{9FE8F633-9FB1-4170-B3DA-CF3151C7F3E1}" type="parTrans" cxnId="{69EEC8F9-1E27-4387-8B47-3C2AB4A7BA90}">
      <dgm:prSet/>
      <dgm:spPr/>
    </dgm:pt>
    <dgm:pt modelId="{FA2F208C-1252-4342-BFB8-74CCE69D8DE4}" type="sibTrans" cxnId="{69EEC8F9-1E27-4387-8B47-3C2AB4A7BA90}">
      <dgm:prSet/>
      <dgm:spPr/>
    </dgm:pt>
    <dgm:pt modelId="{0E42819B-F308-4CF2-914D-39DBA4166CB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Some reviews are purely factual or objective with no emotional tone.</a:t>
          </a:r>
          <a:endParaRPr lang="en-US" dirty="0"/>
        </a:p>
      </dgm:t>
    </dgm:pt>
    <dgm:pt modelId="{72AF4D0E-60F4-4A37-BCCC-60D0F3FE4C68}" type="parTrans" cxnId="{5654A03A-B958-4742-90B6-ADCAA3FC7CDA}">
      <dgm:prSet/>
      <dgm:spPr/>
    </dgm:pt>
    <dgm:pt modelId="{A05029AB-87AD-4838-8ABE-382080228C14}" type="sibTrans" cxnId="{5654A03A-B958-4742-90B6-ADCAA3FC7CDA}">
      <dgm:prSet/>
      <dgm:spPr/>
    </dgm:pt>
    <dgm:pt modelId="{5C6DB9D5-21CE-4881-AF80-2574C332094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Used a </a:t>
          </a:r>
          <a:r>
            <a:rPr lang="en-US" b="1" dirty="0"/>
            <a:t>pretrained HuggingFace model</a:t>
          </a:r>
          <a:r>
            <a:rPr lang="en-US" b="0" dirty="0"/>
            <a:t> to filter only </a:t>
          </a:r>
          <a:r>
            <a:rPr lang="en-US" b="1" dirty="0"/>
            <a:t>subjective</a:t>
          </a:r>
          <a:r>
            <a:rPr lang="en-US" b="0" dirty="0"/>
            <a:t> reviews.</a:t>
          </a:r>
          <a:endParaRPr lang="en-US" dirty="0"/>
        </a:p>
      </dgm:t>
    </dgm:pt>
    <dgm:pt modelId="{D980A33B-D1AA-47FF-8082-E44C9924FFA7}" type="parTrans" cxnId="{BEEB457F-E564-4AAA-BBEE-8374DBA79C9F}">
      <dgm:prSet/>
      <dgm:spPr/>
    </dgm:pt>
    <dgm:pt modelId="{0C26BB24-A460-420A-B48E-2CEA22C23061}" type="sibTrans" cxnId="{BEEB457F-E564-4AAA-BBEE-8374DBA79C9F}">
      <dgm:prSet/>
      <dgm:spPr/>
    </dgm:pt>
    <dgm:pt modelId="{2FECA165-6152-4AA5-921E-52F3EBDA53D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Objective reviews were removed to improve sentiment signal quality.</a:t>
          </a:r>
          <a:endParaRPr lang="en-US" dirty="0"/>
        </a:p>
      </dgm:t>
    </dgm:pt>
    <dgm:pt modelId="{FBBFB80E-47BB-4AC9-8A9D-D4A7E4FA9D7B}" type="parTrans" cxnId="{C2E6AE17-5BD5-4829-A673-8F2ACF900458}">
      <dgm:prSet/>
      <dgm:spPr/>
    </dgm:pt>
    <dgm:pt modelId="{8F74B2EA-3063-4AB3-A915-6F4563BA867F}" type="sibTrans" cxnId="{C2E6AE17-5BD5-4829-A673-8F2ACF900458}">
      <dgm:prSet/>
      <dgm:spPr/>
    </dgm:pt>
    <dgm:pt modelId="{D9DAA2D7-E557-4065-AB8E-E281EE7A2A43}">
      <dgm:prSet phldr="0"/>
      <dgm:spPr/>
      <dgm:t>
        <a:bodyPr/>
        <a:lstStyle/>
        <a:p>
          <a:pPr>
            <a:lnSpc>
              <a:spcPct val="100000"/>
            </a:lnSpc>
          </a:pPr>
          <a:br>
            <a:rPr lang="en-US" dirty="0"/>
          </a:br>
          <a:endParaRPr lang="en-US" dirty="0"/>
        </a:p>
      </dgm:t>
    </dgm:pt>
    <dgm:pt modelId="{87D93311-610D-4D20-9A6A-B1F556D8BC5F}" type="parTrans" cxnId="{65CEECF0-EFDD-4FF9-A92B-F3EA5252F5D4}">
      <dgm:prSet/>
      <dgm:spPr/>
    </dgm:pt>
    <dgm:pt modelId="{1C3FF180-E037-4C33-9500-28B4B7032072}" type="sibTrans" cxnId="{65CEECF0-EFDD-4FF9-A92B-F3EA5252F5D4}">
      <dgm:prSet/>
      <dgm:spPr/>
    </dgm:pt>
    <dgm:pt modelId="{0C7A2288-8542-44EB-B7FA-63968CE37CA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 Imbalance</a:t>
          </a:r>
          <a:endParaRPr lang="en-US" dirty="0"/>
        </a:p>
      </dgm:t>
    </dgm:pt>
    <dgm:pt modelId="{69652A4E-F5AE-4DD3-8275-CADB9A5AAD09}" type="parTrans" cxnId="{AD4AC113-7C1C-4E3D-BA3C-87C7C52BAC43}">
      <dgm:prSet/>
      <dgm:spPr/>
    </dgm:pt>
    <dgm:pt modelId="{6301332B-3C13-46DF-AB60-9CECFFCFE99D}" type="sibTrans" cxnId="{AD4AC113-7C1C-4E3D-BA3C-87C7C52BAC43}">
      <dgm:prSet/>
      <dgm:spPr/>
    </dgm:pt>
    <dgm:pt modelId="{6572298F-2996-428D-A810-D2764EE0ED8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The dataset is </a:t>
          </a:r>
          <a:r>
            <a:rPr lang="en-US" b="1" dirty="0"/>
            <a:t>imbalanced</a:t>
          </a:r>
          <a:r>
            <a:rPr lang="en-US" b="0" dirty="0"/>
            <a:t> with a high number of </a:t>
          </a:r>
          <a:r>
            <a:rPr lang="en-US" b="1" dirty="0"/>
            <a:t>positive reviews (~59</a:t>
          </a:r>
          <a:r>
            <a:rPr lang="en-US" b="0" dirty="0"/>
            <a:t>%).</a:t>
          </a:r>
          <a:endParaRPr lang="en-US" dirty="0"/>
        </a:p>
      </dgm:t>
    </dgm:pt>
    <dgm:pt modelId="{8AEE1B69-39C1-440D-B5A7-94F54B7DD37A}" type="parTrans" cxnId="{4DB7B312-BEED-4FC2-BB46-978BD22086D1}">
      <dgm:prSet/>
      <dgm:spPr/>
    </dgm:pt>
    <dgm:pt modelId="{7FCCA4F1-BE54-4181-A58F-7372605E8EAD}" type="sibTrans" cxnId="{4DB7B312-BEED-4FC2-BB46-978BD22086D1}">
      <dgm:prSet/>
      <dgm:spPr/>
    </dgm:pt>
    <dgm:pt modelId="{994710FD-89DF-4137-828B-E49F77922BA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Neutral reviews are </a:t>
          </a:r>
          <a:r>
            <a:rPr lang="en-US" b="1" dirty="0"/>
            <a:t>underrepresented</a:t>
          </a:r>
          <a:r>
            <a:rPr lang="en-US" b="0" dirty="0"/>
            <a:t> and often too vague.</a:t>
          </a:r>
          <a:endParaRPr lang="en-US" dirty="0"/>
        </a:p>
      </dgm:t>
    </dgm:pt>
    <dgm:pt modelId="{F37249CF-9709-4F9A-896F-EE83E52EDE56}" type="parTrans" cxnId="{E42ECE98-AAA3-47E5-878E-12E2B309D2B5}">
      <dgm:prSet/>
      <dgm:spPr/>
    </dgm:pt>
    <dgm:pt modelId="{F79654B5-04D5-4811-A3E0-BF2D290EAB1A}" type="sibTrans" cxnId="{E42ECE98-AAA3-47E5-878E-12E2B309D2B5}">
      <dgm:prSet/>
      <dgm:spPr/>
    </dgm:pt>
    <dgm:pt modelId="{81ACF337-A1A5-44FC-90D9-AE8B9605F38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Resolved by either:</a:t>
          </a:r>
          <a:endParaRPr lang="en-US" dirty="0"/>
        </a:p>
      </dgm:t>
    </dgm:pt>
    <dgm:pt modelId="{E40312A3-62C4-4F18-B2B2-DF89BB1F6A8A}" type="parTrans" cxnId="{5129D7F0-9129-4971-8F71-11D606A747CD}">
      <dgm:prSet/>
      <dgm:spPr/>
    </dgm:pt>
    <dgm:pt modelId="{05690044-BAE9-40BD-B067-6676238B881E}" type="sibTrans" cxnId="{5129D7F0-9129-4971-8F71-11D606A747CD}">
      <dgm:prSet/>
      <dgm:spPr/>
    </dgm:pt>
    <dgm:pt modelId="{5DFC8FD8-D402-4B84-B080-EE80EA1D75A4}">
      <dgm:prSet phldr="0"/>
      <dgm:spPr/>
      <dgm:t>
        <a:bodyPr/>
        <a:lstStyle/>
        <a:p>
          <a:r>
            <a:rPr lang="en-US" b="0" dirty="0"/>
            <a:t>Removing neutral reviews entirely for binary classification.</a:t>
          </a:r>
          <a:endParaRPr lang="en-US" dirty="0"/>
        </a:p>
      </dgm:t>
    </dgm:pt>
    <dgm:pt modelId="{61F9033E-C810-45B9-8F3D-C52E73A06261}" type="parTrans" cxnId="{A7ECC1B6-8D3D-4351-9351-39EF9CECF543}">
      <dgm:prSet/>
      <dgm:spPr/>
    </dgm:pt>
    <dgm:pt modelId="{F3E0B7FD-B521-4078-BD57-30D6783AD4BE}" type="sibTrans" cxnId="{A7ECC1B6-8D3D-4351-9351-39EF9CECF543}">
      <dgm:prSet/>
      <dgm:spPr/>
    </dgm:pt>
    <dgm:pt modelId="{78DD9A01-3EFB-43FE-BE77-460B5CDFBC1F}">
      <dgm:prSet phldr="0"/>
      <dgm:spPr/>
      <dgm:t>
        <a:bodyPr/>
        <a:lstStyle/>
        <a:p>
          <a:r>
            <a:rPr lang="en-US" b="0" dirty="0"/>
            <a:t>Optionally </a:t>
          </a:r>
          <a:r>
            <a:rPr lang="en-US" b="1" dirty="0"/>
            <a:t>oversampling</a:t>
          </a:r>
          <a:r>
            <a:rPr lang="en-US" b="0" dirty="0"/>
            <a:t> minority classes (if using 3-class setup).</a:t>
          </a:r>
          <a:endParaRPr lang="en-US" dirty="0"/>
        </a:p>
      </dgm:t>
    </dgm:pt>
    <dgm:pt modelId="{B508327B-7B7F-4213-BC8A-6CCE2567E939}" type="parTrans" cxnId="{5037C86B-619E-491B-B176-4167373A849E}">
      <dgm:prSet/>
      <dgm:spPr/>
    </dgm:pt>
    <dgm:pt modelId="{55152E1A-4B0E-4BAB-ABE6-9FC8085408F2}" type="sibTrans" cxnId="{5037C86B-619E-491B-B176-4167373A849E}">
      <dgm:prSet/>
      <dgm:spPr/>
    </dgm:pt>
    <dgm:pt modelId="{C9B6507D-32B9-445D-A408-6B2F1D776BD8}" type="pres">
      <dgm:prSet presAssocID="{195CEDEB-F890-4F7A-9910-B71618CCF191}" presName="root" presStyleCnt="0">
        <dgm:presLayoutVars>
          <dgm:dir/>
          <dgm:resizeHandles val="exact"/>
        </dgm:presLayoutVars>
      </dgm:prSet>
      <dgm:spPr/>
    </dgm:pt>
    <dgm:pt modelId="{F1255051-9E5F-48D2-9567-91C15FF0C414}" type="pres">
      <dgm:prSet presAssocID="{53E524E7-CEA0-45B2-8008-8B106FAC83B4}" presName="compNode" presStyleCnt="0"/>
      <dgm:spPr/>
    </dgm:pt>
    <dgm:pt modelId="{48BC1E88-CDF1-4B0D-8C25-F23EFAE80123}" type="pres">
      <dgm:prSet presAssocID="{53E524E7-CEA0-45B2-8008-8B106FAC83B4}" presName="bgRect" presStyleLbl="bgShp" presStyleIdx="0" presStyleCnt="4"/>
      <dgm:spPr/>
    </dgm:pt>
    <dgm:pt modelId="{47B17302-8843-48AD-9C0B-6DDC2706BC12}" type="pres">
      <dgm:prSet presAssocID="{53E524E7-CEA0-45B2-8008-8B106FAC83B4}" presName="iconRect" presStyleLbl="node1" presStyleIdx="0" presStyleCnt="4"/>
      <dgm:spPr/>
    </dgm:pt>
    <dgm:pt modelId="{7DA88044-06AF-4A53-8905-451CF0EDA222}" type="pres">
      <dgm:prSet presAssocID="{53E524E7-CEA0-45B2-8008-8B106FAC83B4}" presName="spaceRect" presStyleCnt="0"/>
      <dgm:spPr/>
    </dgm:pt>
    <dgm:pt modelId="{9D39FAF9-58A2-49EC-9879-573ABF7174D7}" type="pres">
      <dgm:prSet presAssocID="{53E524E7-CEA0-45B2-8008-8B106FAC83B4}" presName="parTx" presStyleLbl="revTx" presStyleIdx="0" presStyleCnt="8">
        <dgm:presLayoutVars>
          <dgm:chMax val="0"/>
          <dgm:chPref val="0"/>
        </dgm:presLayoutVars>
      </dgm:prSet>
      <dgm:spPr/>
    </dgm:pt>
    <dgm:pt modelId="{A02C5EB2-4D0B-4E70-8FCC-DEA4ABC055A2}" type="pres">
      <dgm:prSet presAssocID="{53E524E7-CEA0-45B2-8008-8B106FAC83B4}" presName="desTx" presStyleLbl="revTx" presStyleIdx="1" presStyleCnt="8">
        <dgm:presLayoutVars/>
      </dgm:prSet>
      <dgm:spPr/>
    </dgm:pt>
    <dgm:pt modelId="{1B81A3D2-1776-4D7C-AF44-B9E443924B33}" type="pres">
      <dgm:prSet presAssocID="{CCE2A98F-C212-49B6-9E45-1EBC5A9FA1B2}" presName="sibTrans" presStyleCnt="0"/>
      <dgm:spPr/>
    </dgm:pt>
    <dgm:pt modelId="{B2232ADB-5CD8-42A1-92EE-C7868CB5E468}" type="pres">
      <dgm:prSet presAssocID="{F7FD70DF-2B57-4BA0-A15B-09E4E2C0B91A}" presName="compNode" presStyleCnt="0"/>
      <dgm:spPr/>
    </dgm:pt>
    <dgm:pt modelId="{9D77261A-5736-41DF-A040-2B8761DB64F5}" type="pres">
      <dgm:prSet presAssocID="{F7FD70DF-2B57-4BA0-A15B-09E4E2C0B91A}" presName="bgRect" presStyleLbl="bgShp" presStyleIdx="1" presStyleCnt="4"/>
      <dgm:spPr/>
    </dgm:pt>
    <dgm:pt modelId="{EBFE1C96-4928-465F-A6C7-4B659B9AC1A5}" type="pres">
      <dgm:prSet presAssocID="{F7FD70DF-2B57-4BA0-A15B-09E4E2C0B91A}" presName="iconRect" presStyleLbl="node1" presStyleIdx="1" presStyleCnt="4"/>
      <dgm:spPr/>
    </dgm:pt>
    <dgm:pt modelId="{759D69CB-5721-49F5-B7BB-E1CF9F29A5E3}" type="pres">
      <dgm:prSet presAssocID="{F7FD70DF-2B57-4BA0-A15B-09E4E2C0B91A}" presName="spaceRect" presStyleCnt="0"/>
      <dgm:spPr/>
    </dgm:pt>
    <dgm:pt modelId="{CBC564C8-86F2-47BA-BE54-BA0E92098B1A}" type="pres">
      <dgm:prSet presAssocID="{F7FD70DF-2B57-4BA0-A15B-09E4E2C0B91A}" presName="parTx" presStyleLbl="revTx" presStyleIdx="2" presStyleCnt="8">
        <dgm:presLayoutVars>
          <dgm:chMax val="0"/>
          <dgm:chPref val="0"/>
        </dgm:presLayoutVars>
      </dgm:prSet>
      <dgm:spPr/>
    </dgm:pt>
    <dgm:pt modelId="{C70006C1-B2D9-41D3-85CE-2F3D7DBC909A}" type="pres">
      <dgm:prSet presAssocID="{F7FD70DF-2B57-4BA0-A15B-09E4E2C0B91A}" presName="desTx" presStyleLbl="revTx" presStyleIdx="3" presStyleCnt="8">
        <dgm:presLayoutVars/>
      </dgm:prSet>
      <dgm:spPr/>
    </dgm:pt>
    <dgm:pt modelId="{29CF0364-B6E0-4DAE-AA37-BCCDE39F448B}" type="pres">
      <dgm:prSet presAssocID="{7EB48580-C6A1-470B-ADC3-46A9741B37A4}" presName="sibTrans" presStyleCnt="0"/>
      <dgm:spPr/>
    </dgm:pt>
    <dgm:pt modelId="{AA9804ED-6A11-4A47-9510-AEAE71942BDE}" type="pres">
      <dgm:prSet presAssocID="{A8447AF1-0D46-4D51-8BD0-5B94F5B03143}" presName="compNode" presStyleCnt="0"/>
      <dgm:spPr/>
    </dgm:pt>
    <dgm:pt modelId="{A0AB76BD-6186-4F73-96FC-9AF3A0B5024A}" type="pres">
      <dgm:prSet presAssocID="{A8447AF1-0D46-4D51-8BD0-5B94F5B03143}" presName="bgRect" presStyleLbl="bgShp" presStyleIdx="2" presStyleCnt="4"/>
      <dgm:spPr/>
    </dgm:pt>
    <dgm:pt modelId="{5746006C-0202-40B5-BF72-77BD7BF240E5}" type="pres">
      <dgm:prSet presAssocID="{A8447AF1-0D46-4D51-8BD0-5B94F5B03143}" presName="iconRect" presStyleLbl="node1" presStyleIdx="2" presStyleCnt="4"/>
      <dgm:spPr/>
    </dgm:pt>
    <dgm:pt modelId="{50B25F4B-2AB5-4DB9-8627-E747E404D052}" type="pres">
      <dgm:prSet presAssocID="{A8447AF1-0D46-4D51-8BD0-5B94F5B03143}" presName="spaceRect" presStyleCnt="0"/>
      <dgm:spPr/>
    </dgm:pt>
    <dgm:pt modelId="{913F89F0-A704-47BA-B564-367F07EE317F}" type="pres">
      <dgm:prSet presAssocID="{A8447AF1-0D46-4D51-8BD0-5B94F5B03143}" presName="parTx" presStyleLbl="revTx" presStyleIdx="4" presStyleCnt="8">
        <dgm:presLayoutVars>
          <dgm:chMax val="0"/>
          <dgm:chPref val="0"/>
        </dgm:presLayoutVars>
      </dgm:prSet>
      <dgm:spPr/>
    </dgm:pt>
    <dgm:pt modelId="{0187D5AC-E6BD-4B6C-9485-80C0D7E5BB80}" type="pres">
      <dgm:prSet presAssocID="{A8447AF1-0D46-4D51-8BD0-5B94F5B03143}" presName="desTx" presStyleLbl="revTx" presStyleIdx="5" presStyleCnt="8">
        <dgm:presLayoutVars/>
      </dgm:prSet>
      <dgm:spPr/>
    </dgm:pt>
    <dgm:pt modelId="{70FB662C-1A10-4D4F-AD1C-06BCC8438A2E}" type="pres">
      <dgm:prSet presAssocID="{FA2F208C-1252-4342-BFB8-74CCE69D8DE4}" presName="sibTrans" presStyleCnt="0"/>
      <dgm:spPr/>
    </dgm:pt>
    <dgm:pt modelId="{31D834F8-6C8B-4D77-930F-A685D918C253}" type="pres">
      <dgm:prSet presAssocID="{0C7A2288-8542-44EB-B7FA-63968CE37CA3}" presName="compNode" presStyleCnt="0"/>
      <dgm:spPr/>
    </dgm:pt>
    <dgm:pt modelId="{FF25634B-1AA7-4E9C-948C-34BE079B286D}" type="pres">
      <dgm:prSet presAssocID="{0C7A2288-8542-44EB-B7FA-63968CE37CA3}" presName="bgRect" presStyleLbl="bgShp" presStyleIdx="3" presStyleCnt="4"/>
      <dgm:spPr/>
    </dgm:pt>
    <dgm:pt modelId="{A77758BB-265F-450F-95C7-53783D9FFD1C}" type="pres">
      <dgm:prSet presAssocID="{0C7A2288-8542-44EB-B7FA-63968CE37CA3}" presName="iconRect" presStyleLbl="node1" presStyleIdx="3" presStyleCnt="4"/>
      <dgm:spPr/>
    </dgm:pt>
    <dgm:pt modelId="{444D6AA1-1C5A-4F42-AB71-1C0AB610B84D}" type="pres">
      <dgm:prSet presAssocID="{0C7A2288-8542-44EB-B7FA-63968CE37CA3}" presName="spaceRect" presStyleCnt="0"/>
      <dgm:spPr/>
    </dgm:pt>
    <dgm:pt modelId="{6DB1D665-6617-4AFB-8608-13DB1175BCB6}" type="pres">
      <dgm:prSet presAssocID="{0C7A2288-8542-44EB-B7FA-63968CE37CA3}" presName="parTx" presStyleLbl="revTx" presStyleIdx="6" presStyleCnt="8">
        <dgm:presLayoutVars>
          <dgm:chMax val="0"/>
          <dgm:chPref val="0"/>
        </dgm:presLayoutVars>
      </dgm:prSet>
      <dgm:spPr/>
    </dgm:pt>
    <dgm:pt modelId="{703A1B94-EB61-43E3-AD1E-1D19FEC263B4}" type="pres">
      <dgm:prSet presAssocID="{0C7A2288-8542-44EB-B7FA-63968CE37CA3}" presName="desTx" presStyleLbl="revTx" presStyleIdx="7" presStyleCnt="8">
        <dgm:presLayoutVars/>
      </dgm:prSet>
      <dgm:spPr/>
    </dgm:pt>
  </dgm:ptLst>
  <dgm:cxnLst>
    <dgm:cxn modelId="{D5561800-375A-4472-9366-9690A72CF252}" type="presOf" srcId="{5C6DB9D5-21CE-4881-AF80-2574C332094B}" destId="{0187D5AC-E6BD-4B6C-9485-80C0D7E5BB80}" srcOrd="0" destOrd="1" presId="urn:microsoft.com/office/officeart/2018/2/layout/IconVerticalSolidList"/>
    <dgm:cxn modelId="{FA96FC0A-228B-459D-BE70-65B221156A67}" type="presOf" srcId="{C453FC4F-1462-4F79-9768-18EFCF36FC55}" destId="{C70006C1-B2D9-41D3-85CE-2F3D7DBC909A}" srcOrd="0" destOrd="3" presId="urn:microsoft.com/office/officeart/2018/2/layout/IconVerticalSolidList"/>
    <dgm:cxn modelId="{4DB7B312-BEED-4FC2-BB46-978BD22086D1}" srcId="{0C7A2288-8542-44EB-B7FA-63968CE37CA3}" destId="{6572298F-2996-428D-A810-D2764EE0ED8F}" srcOrd="0" destOrd="0" parTransId="{8AEE1B69-39C1-440D-B5A7-94F54B7DD37A}" sibTransId="{7FCCA4F1-BE54-4181-A58F-7372605E8EAD}"/>
    <dgm:cxn modelId="{AD4AC113-7C1C-4E3D-BA3C-87C7C52BAC43}" srcId="{195CEDEB-F890-4F7A-9910-B71618CCF191}" destId="{0C7A2288-8542-44EB-B7FA-63968CE37CA3}" srcOrd="3" destOrd="0" parTransId="{69652A4E-F5AE-4DD3-8275-CADB9A5AAD09}" sibTransId="{6301332B-3C13-46DF-AB60-9CECFFCFE99D}"/>
    <dgm:cxn modelId="{C2E6AE17-5BD5-4829-A673-8F2ACF900458}" srcId="{A8447AF1-0D46-4D51-8BD0-5B94F5B03143}" destId="{2FECA165-6152-4AA5-921E-52F3EBDA53DA}" srcOrd="2" destOrd="0" parTransId="{FBBFB80E-47BB-4AC9-8A9D-D4A7E4FA9D7B}" sibTransId="{8F74B2EA-3063-4AB3-A915-6F4563BA867F}"/>
    <dgm:cxn modelId="{42C2A131-A708-4379-B00D-671C5F555282}" srcId="{F7FD70DF-2B57-4BA0-A15B-09E4E2C0B91A}" destId="{AF280398-880E-4965-84E1-A43C6FB2A7BA}" srcOrd="2" destOrd="0" parTransId="{97C09636-8CE2-468D-9893-671D21C41768}" sibTransId="{50CF3CC6-AC2C-4EAA-BB1A-D7CF74F089CF}"/>
    <dgm:cxn modelId="{3F068E39-AA51-4E41-AD92-3E01AF6E5B21}" type="presOf" srcId="{994710FD-89DF-4137-828B-E49F77922BA2}" destId="{703A1B94-EB61-43E3-AD1E-1D19FEC263B4}" srcOrd="0" destOrd="1" presId="urn:microsoft.com/office/officeart/2018/2/layout/IconVerticalSolidList"/>
    <dgm:cxn modelId="{5654A03A-B958-4742-90B6-ADCAA3FC7CDA}" srcId="{A8447AF1-0D46-4D51-8BD0-5B94F5B03143}" destId="{0E42819B-F308-4CF2-914D-39DBA4166CB1}" srcOrd="0" destOrd="0" parTransId="{72AF4D0E-60F4-4A37-BCCC-60D0F3FE4C68}" sibTransId="{A05029AB-87AD-4838-8ABE-382080228C14}"/>
    <dgm:cxn modelId="{17ABEC5B-0743-4AC7-B13F-A38B9DB3402D}" type="presOf" srcId="{195CEDEB-F890-4F7A-9910-B71618CCF191}" destId="{C9B6507D-32B9-445D-A408-6B2F1D776BD8}" srcOrd="0" destOrd="0" presId="urn:microsoft.com/office/officeart/2018/2/layout/IconVerticalSolidList"/>
    <dgm:cxn modelId="{7CF9CF5D-AF85-4365-A08E-A3658E8C3F89}" srcId="{53E524E7-CEA0-45B2-8008-8B106FAC83B4}" destId="{D0038105-8571-4E35-9DEA-82093681C1ED}" srcOrd="1" destOrd="0" parTransId="{6F19F072-767A-4DDD-B164-D5D8124637B7}" sibTransId="{EBA26BC3-DABE-4DBC-BA73-DBA1220FC859}"/>
    <dgm:cxn modelId="{3EFC1561-DD0C-49F0-A007-7739348E0EF2}" type="presOf" srcId="{5F011BB7-73E4-48E5-8708-2F6D6561A9CA}" destId="{A02C5EB2-4D0B-4E70-8FCC-DEA4ABC055A2}" srcOrd="0" destOrd="3" presId="urn:microsoft.com/office/officeart/2018/2/layout/IconVerticalSolidList"/>
    <dgm:cxn modelId="{86217463-3980-4F2F-980A-87FF8C862708}" type="presOf" srcId="{AF280398-880E-4965-84E1-A43C6FB2A7BA}" destId="{C70006C1-B2D9-41D3-85CE-2F3D7DBC909A}" srcOrd="0" destOrd="2" presId="urn:microsoft.com/office/officeart/2018/2/layout/IconVerticalSolidList"/>
    <dgm:cxn modelId="{B380E148-7AD3-4D9F-AC17-E8B48B6B538C}" type="presOf" srcId="{D9DAA2D7-E557-4065-AB8E-E281EE7A2A43}" destId="{0187D5AC-E6BD-4B6C-9485-80C0D7E5BB80}" srcOrd="0" destOrd="3" presId="urn:microsoft.com/office/officeart/2018/2/layout/IconVerticalSolidList"/>
    <dgm:cxn modelId="{F45A5649-5B64-4AD3-AEFE-43DD409A17DC}" type="presOf" srcId="{5DFC8FD8-D402-4B84-B080-EE80EA1D75A4}" destId="{703A1B94-EB61-43E3-AD1E-1D19FEC263B4}" srcOrd="0" destOrd="3" presId="urn:microsoft.com/office/officeart/2018/2/layout/IconVerticalSolidList"/>
    <dgm:cxn modelId="{EC1E9869-49D8-41A7-A35C-8981D5DCF49B}" type="presOf" srcId="{73EE124A-C068-4F3B-970F-9ED39254B1BE}" destId="{C70006C1-B2D9-41D3-85CE-2F3D7DBC909A}" srcOrd="0" destOrd="0" presId="urn:microsoft.com/office/officeart/2018/2/layout/IconVerticalSolidList"/>
    <dgm:cxn modelId="{E98D9969-DF9D-490F-9C70-9A8520C2F5E5}" srcId="{F7FD70DF-2B57-4BA0-A15B-09E4E2C0B91A}" destId="{73EE124A-C068-4F3B-970F-9ED39254B1BE}" srcOrd="0" destOrd="0" parTransId="{8E60648C-E0E8-4018-BB30-3DCFF0BAF863}" sibTransId="{5306C8F8-2952-41D4-B742-480C6017F097}"/>
    <dgm:cxn modelId="{5037C86B-619E-491B-B176-4167373A849E}" srcId="{81ACF337-A1A5-44FC-90D9-AE8B9605F38D}" destId="{78DD9A01-3EFB-43FE-BE77-460B5CDFBC1F}" srcOrd="1" destOrd="0" parTransId="{B508327B-7B7F-4213-BC8A-6CCE2567E939}" sibTransId="{55152E1A-4B0E-4BAB-ABE6-9FC8085408F2}"/>
    <dgm:cxn modelId="{9973476E-7B12-415E-974E-AE29F4A6A19C}" srcId="{F7FD70DF-2B57-4BA0-A15B-09E4E2C0B91A}" destId="{80BEF763-A40E-407A-95E8-340C433B99DB}" srcOrd="1" destOrd="0" parTransId="{07A45CB4-3051-4636-B4A2-2D8F50378F34}" sibTransId="{2DD4020A-B619-4369-BD01-0300ECC4C488}"/>
    <dgm:cxn modelId="{41E5A350-4BFC-4077-8620-DEE7CDA7F17B}" srcId="{53E524E7-CEA0-45B2-8008-8B106FAC83B4}" destId="{58EE9A70-0720-4D1F-8A2A-B03F8741C6D7}" srcOrd="0" destOrd="0" parTransId="{2353EB1A-6121-4CCE-B67A-BB55368CA29D}" sibTransId="{618AA71B-713C-44A6-9408-FBA972A71E4A}"/>
    <dgm:cxn modelId="{70C8A858-BBBD-4677-B02A-582DED7F3F9A}" srcId="{53E524E7-CEA0-45B2-8008-8B106FAC83B4}" destId="{36F9B632-B319-40C7-8FC2-647C96B6D47D}" srcOrd="2" destOrd="0" parTransId="{BC6551C7-4594-42DC-B2CC-D037331017B4}" sibTransId="{F9FC3F45-8313-49FE-90EF-C4FED62B86F9}"/>
    <dgm:cxn modelId="{BEEB457F-E564-4AAA-BBEE-8374DBA79C9F}" srcId="{A8447AF1-0D46-4D51-8BD0-5B94F5B03143}" destId="{5C6DB9D5-21CE-4881-AF80-2574C332094B}" srcOrd="1" destOrd="0" parTransId="{D980A33B-D1AA-47FF-8082-E44C9924FFA7}" sibTransId="{0C26BB24-A460-420A-B48E-2CEA22C23061}"/>
    <dgm:cxn modelId="{5BA26888-67D3-46DF-AC4B-D84B65BC382B}" type="presOf" srcId="{58EE9A70-0720-4D1F-8A2A-B03F8741C6D7}" destId="{A02C5EB2-4D0B-4E70-8FCC-DEA4ABC055A2}" srcOrd="0" destOrd="0" presId="urn:microsoft.com/office/officeart/2018/2/layout/IconVerticalSolidList"/>
    <dgm:cxn modelId="{CFDE0189-E336-4159-AC9D-5E2F1E97BB35}" type="presOf" srcId="{81ACF337-A1A5-44FC-90D9-AE8B9605F38D}" destId="{703A1B94-EB61-43E3-AD1E-1D19FEC263B4}" srcOrd="0" destOrd="2" presId="urn:microsoft.com/office/officeart/2018/2/layout/IconVerticalSolidList"/>
    <dgm:cxn modelId="{45F7A591-547D-40DF-A37F-05FCEB135FB7}" type="presOf" srcId="{0C7A2288-8542-44EB-B7FA-63968CE37CA3}" destId="{6DB1D665-6617-4AFB-8608-13DB1175BCB6}" srcOrd="0" destOrd="0" presId="urn:microsoft.com/office/officeart/2018/2/layout/IconVerticalSolidList"/>
    <dgm:cxn modelId="{E42ECE98-AAA3-47E5-878E-12E2B309D2B5}" srcId="{0C7A2288-8542-44EB-B7FA-63968CE37CA3}" destId="{994710FD-89DF-4137-828B-E49F77922BA2}" srcOrd="1" destOrd="0" parTransId="{F37249CF-9709-4F9A-896F-EE83E52EDE56}" sibTransId="{F79654B5-04D5-4811-A3E0-BF2D290EAB1A}"/>
    <dgm:cxn modelId="{B26ED89F-2BEA-47E6-B231-14C0F981EE0D}" type="presOf" srcId="{0E42819B-F308-4CF2-914D-39DBA4166CB1}" destId="{0187D5AC-E6BD-4B6C-9485-80C0D7E5BB80}" srcOrd="0" destOrd="0" presId="urn:microsoft.com/office/officeart/2018/2/layout/IconVerticalSolidList"/>
    <dgm:cxn modelId="{297F25A2-58C4-4DE5-9FE0-C026BFA58C4A}" type="presOf" srcId="{6572298F-2996-428D-A810-D2764EE0ED8F}" destId="{703A1B94-EB61-43E3-AD1E-1D19FEC263B4}" srcOrd="0" destOrd="0" presId="urn:microsoft.com/office/officeart/2018/2/layout/IconVerticalSolidList"/>
    <dgm:cxn modelId="{8411D1A2-4AF0-4C4D-BEF8-1AA505CDDF74}" type="presOf" srcId="{78DD9A01-3EFB-43FE-BE77-460B5CDFBC1F}" destId="{703A1B94-EB61-43E3-AD1E-1D19FEC263B4}" srcOrd="0" destOrd="4" presId="urn:microsoft.com/office/officeart/2018/2/layout/IconVerticalSolidList"/>
    <dgm:cxn modelId="{C1D10EAB-EF44-48DB-91A3-CFE64E255A8F}" type="presOf" srcId="{F7FD70DF-2B57-4BA0-A15B-09E4E2C0B91A}" destId="{CBC564C8-86F2-47BA-BE54-BA0E92098B1A}" srcOrd="0" destOrd="0" presId="urn:microsoft.com/office/officeart/2018/2/layout/IconVerticalSolidList"/>
    <dgm:cxn modelId="{9A7F0AB1-3F9D-4C17-BF74-C6AE87B15016}" type="presOf" srcId="{D0038105-8571-4E35-9DEA-82093681C1ED}" destId="{A02C5EB2-4D0B-4E70-8FCC-DEA4ABC055A2}" srcOrd="0" destOrd="1" presId="urn:microsoft.com/office/officeart/2018/2/layout/IconVerticalSolidList"/>
    <dgm:cxn modelId="{A7ECC1B6-8D3D-4351-9351-39EF9CECF543}" srcId="{81ACF337-A1A5-44FC-90D9-AE8B9605F38D}" destId="{5DFC8FD8-D402-4B84-B080-EE80EA1D75A4}" srcOrd="0" destOrd="0" parTransId="{61F9033E-C810-45B9-8F3D-C52E73A06261}" sibTransId="{F3E0B7FD-B521-4078-BD57-30D6783AD4BE}"/>
    <dgm:cxn modelId="{387000CC-4ED1-450D-8DE9-56701D76C3E3}" srcId="{195CEDEB-F890-4F7A-9910-B71618CCF191}" destId="{53E524E7-CEA0-45B2-8008-8B106FAC83B4}" srcOrd="0" destOrd="0" parTransId="{61CA74E5-4893-4AFB-B525-CF9EA3F28E9C}" sibTransId="{CCE2A98F-C212-49B6-9E45-1EBC5A9FA1B2}"/>
    <dgm:cxn modelId="{E0F7B2CD-0C44-46B4-A048-3A2A86036BE5}" type="presOf" srcId="{53E524E7-CEA0-45B2-8008-8B106FAC83B4}" destId="{9D39FAF9-58A2-49EC-9879-573ABF7174D7}" srcOrd="0" destOrd="0" presId="urn:microsoft.com/office/officeart/2018/2/layout/IconVerticalSolidList"/>
    <dgm:cxn modelId="{4CEDEDD0-DEDB-4109-9C67-0C6871E84318}" type="presOf" srcId="{80BEF763-A40E-407A-95E8-340C433B99DB}" destId="{C70006C1-B2D9-41D3-85CE-2F3D7DBC909A}" srcOrd="0" destOrd="1" presId="urn:microsoft.com/office/officeart/2018/2/layout/IconVerticalSolidList"/>
    <dgm:cxn modelId="{26E3FDD1-947D-450E-8EF4-17F5A9AC1039}" type="presOf" srcId="{36F9B632-B319-40C7-8FC2-647C96B6D47D}" destId="{A02C5EB2-4D0B-4E70-8FCC-DEA4ABC055A2}" srcOrd="0" destOrd="2" presId="urn:microsoft.com/office/officeart/2018/2/layout/IconVerticalSolidList"/>
    <dgm:cxn modelId="{3F0D6DD2-91C7-4FEF-8BF3-3143093D8D46}" srcId="{53E524E7-CEA0-45B2-8008-8B106FAC83B4}" destId="{5F011BB7-73E4-48E5-8708-2F6D6561A9CA}" srcOrd="3" destOrd="0" parTransId="{2CB2EB92-52F1-4FAF-BB5E-B9AD42974AF6}" sibTransId="{A7BEC370-34CD-4B2A-A496-82D138D18A73}"/>
    <dgm:cxn modelId="{9576F7DA-DEEC-461A-B065-A79B433CC715}" type="presOf" srcId="{A8447AF1-0D46-4D51-8BD0-5B94F5B03143}" destId="{913F89F0-A704-47BA-B564-367F07EE317F}" srcOrd="0" destOrd="0" presId="urn:microsoft.com/office/officeart/2018/2/layout/IconVerticalSolidList"/>
    <dgm:cxn modelId="{A9E006E0-3156-45C4-9529-678F0D3B0CA4}" srcId="{195CEDEB-F890-4F7A-9910-B71618CCF191}" destId="{F7FD70DF-2B57-4BA0-A15B-09E4E2C0B91A}" srcOrd="1" destOrd="0" parTransId="{B0667FE4-225D-4963-8A79-67D1E39DB218}" sibTransId="{7EB48580-C6A1-470B-ADC3-46A9741B37A4}"/>
    <dgm:cxn modelId="{60E509E4-9ED2-46F3-A6F8-B2C13E3B6F50}" srcId="{F7FD70DF-2B57-4BA0-A15B-09E4E2C0B91A}" destId="{C453FC4F-1462-4F79-9768-18EFCF36FC55}" srcOrd="3" destOrd="0" parTransId="{03F8BE22-485F-4F82-93EE-EC99F527E23A}" sibTransId="{CEC73FE7-9597-4E03-8317-4C1164EA0061}"/>
    <dgm:cxn modelId="{1CC6ADEC-E971-49B2-BEE2-078E42885608}" type="presOf" srcId="{2FECA165-6152-4AA5-921E-52F3EBDA53DA}" destId="{0187D5AC-E6BD-4B6C-9485-80C0D7E5BB80}" srcOrd="0" destOrd="2" presId="urn:microsoft.com/office/officeart/2018/2/layout/IconVerticalSolidList"/>
    <dgm:cxn modelId="{5129D7F0-9129-4971-8F71-11D606A747CD}" srcId="{0C7A2288-8542-44EB-B7FA-63968CE37CA3}" destId="{81ACF337-A1A5-44FC-90D9-AE8B9605F38D}" srcOrd="2" destOrd="0" parTransId="{E40312A3-62C4-4F18-B2B2-DF89BB1F6A8A}" sibTransId="{05690044-BAE9-40BD-B067-6676238B881E}"/>
    <dgm:cxn modelId="{65CEECF0-EFDD-4FF9-A92B-F3EA5252F5D4}" srcId="{A8447AF1-0D46-4D51-8BD0-5B94F5B03143}" destId="{D9DAA2D7-E557-4065-AB8E-E281EE7A2A43}" srcOrd="3" destOrd="0" parTransId="{87D93311-610D-4D20-9A6A-B1F556D8BC5F}" sibTransId="{1C3FF180-E037-4C33-9500-28B4B7032072}"/>
    <dgm:cxn modelId="{69EEC8F9-1E27-4387-8B47-3C2AB4A7BA90}" srcId="{195CEDEB-F890-4F7A-9910-B71618CCF191}" destId="{A8447AF1-0D46-4D51-8BD0-5B94F5B03143}" srcOrd="2" destOrd="0" parTransId="{9FE8F633-9FB1-4170-B3DA-CF3151C7F3E1}" sibTransId="{FA2F208C-1252-4342-BFB8-74CCE69D8DE4}"/>
    <dgm:cxn modelId="{BDB9985C-B1C5-4329-A53E-F437CE8D5A12}" type="presParOf" srcId="{C9B6507D-32B9-445D-A408-6B2F1D776BD8}" destId="{F1255051-9E5F-48D2-9567-91C15FF0C414}" srcOrd="0" destOrd="0" presId="urn:microsoft.com/office/officeart/2018/2/layout/IconVerticalSolidList"/>
    <dgm:cxn modelId="{EB70FFC2-D1B6-4647-9095-42E5876EA562}" type="presParOf" srcId="{F1255051-9E5F-48D2-9567-91C15FF0C414}" destId="{48BC1E88-CDF1-4B0D-8C25-F23EFAE80123}" srcOrd="0" destOrd="0" presId="urn:microsoft.com/office/officeart/2018/2/layout/IconVerticalSolidList"/>
    <dgm:cxn modelId="{C8CBEE42-5FD5-45D2-B76B-C307107252E2}" type="presParOf" srcId="{F1255051-9E5F-48D2-9567-91C15FF0C414}" destId="{47B17302-8843-48AD-9C0B-6DDC2706BC12}" srcOrd="1" destOrd="0" presId="urn:microsoft.com/office/officeart/2018/2/layout/IconVerticalSolidList"/>
    <dgm:cxn modelId="{5E63F5CA-DC8A-4A5B-8657-3A2784D48D55}" type="presParOf" srcId="{F1255051-9E5F-48D2-9567-91C15FF0C414}" destId="{7DA88044-06AF-4A53-8905-451CF0EDA222}" srcOrd="2" destOrd="0" presId="urn:microsoft.com/office/officeart/2018/2/layout/IconVerticalSolidList"/>
    <dgm:cxn modelId="{6009FC3B-6DB8-4E80-9418-C43E8CF90718}" type="presParOf" srcId="{F1255051-9E5F-48D2-9567-91C15FF0C414}" destId="{9D39FAF9-58A2-49EC-9879-573ABF7174D7}" srcOrd="3" destOrd="0" presId="urn:microsoft.com/office/officeart/2018/2/layout/IconVerticalSolidList"/>
    <dgm:cxn modelId="{F3F32E12-E888-4073-9CD4-4CD035047970}" type="presParOf" srcId="{F1255051-9E5F-48D2-9567-91C15FF0C414}" destId="{A02C5EB2-4D0B-4E70-8FCC-DEA4ABC055A2}" srcOrd="4" destOrd="0" presId="urn:microsoft.com/office/officeart/2018/2/layout/IconVerticalSolidList"/>
    <dgm:cxn modelId="{19CEA798-5A71-4DB0-A595-104AC5353046}" type="presParOf" srcId="{C9B6507D-32B9-445D-A408-6B2F1D776BD8}" destId="{1B81A3D2-1776-4D7C-AF44-B9E443924B33}" srcOrd="1" destOrd="0" presId="urn:microsoft.com/office/officeart/2018/2/layout/IconVerticalSolidList"/>
    <dgm:cxn modelId="{E200AA2F-F848-47DC-9F10-3CBD85E75A5A}" type="presParOf" srcId="{C9B6507D-32B9-445D-A408-6B2F1D776BD8}" destId="{B2232ADB-5CD8-42A1-92EE-C7868CB5E468}" srcOrd="2" destOrd="0" presId="urn:microsoft.com/office/officeart/2018/2/layout/IconVerticalSolidList"/>
    <dgm:cxn modelId="{1EE79CAC-83BE-4301-9363-E8186A8AB997}" type="presParOf" srcId="{B2232ADB-5CD8-42A1-92EE-C7868CB5E468}" destId="{9D77261A-5736-41DF-A040-2B8761DB64F5}" srcOrd="0" destOrd="0" presId="urn:microsoft.com/office/officeart/2018/2/layout/IconVerticalSolidList"/>
    <dgm:cxn modelId="{E464E4E4-74CC-4108-8482-FD26011BE32E}" type="presParOf" srcId="{B2232ADB-5CD8-42A1-92EE-C7868CB5E468}" destId="{EBFE1C96-4928-465F-A6C7-4B659B9AC1A5}" srcOrd="1" destOrd="0" presId="urn:microsoft.com/office/officeart/2018/2/layout/IconVerticalSolidList"/>
    <dgm:cxn modelId="{ADAE37C7-E497-4D58-96CF-C777B2A7C8E0}" type="presParOf" srcId="{B2232ADB-5CD8-42A1-92EE-C7868CB5E468}" destId="{759D69CB-5721-49F5-B7BB-E1CF9F29A5E3}" srcOrd="2" destOrd="0" presId="urn:microsoft.com/office/officeart/2018/2/layout/IconVerticalSolidList"/>
    <dgm:cxn modelId="{13BE0F61-5B7D-4405-8F8B-49A51FBD20E7}" type="presParOf" srcId="{B2232ADB-5CD8-42A1-92EE-C7868CB5E468}" destId="{CBC564C8-86F2-47BA-BE54-BA0E92098B1A}" srcOrd="3" destOrd="0" presId="urn:microsoft.com/office/officeart/2018/2/layout/IconVerticalSolidList"/>
    <dgm:cxn modelId="{E5704B5D-9614-4DF7-A6C4-6722350CCC9D}" type="presParOf" srcId="{B2232ADB-5CD8-42A1-92EE-C7868CB5E468}" destId="{C70006C1-B2D9-41D3-85CE-2F3D7DBC909A}" srcOrd="4" destOrd="0" presId="urn:microsoft.com/office/officeart/2018/2/layout/IconVerticalSolidList"/>
    <dgm:cxn modelId="{E27044B2-8C90-4D6D-AE97-82DA1CBB7AA7}" type="presParOf" srcId="{C9B6507D-32B9-445D-A408-6B2F1D776BD8}" destId="{29CF0364-B6E0-4DAE-AA37-BCCDE39F448B}" srcOrd="3" destOrd="0" presId="urn:microsoft.com/office/officeart/2018/2/layout/IconVerticalSolidList"/>
    <dgm:cxn modelId="{BAA00708-58DF-471D-B48B-EC97C372C9AF}" type="presParOf" srcId="{C9B6507D-32B9-445D-A408-6B2F1D776BD8}" destId="{AA9804ED-6A11-4A47-9510-AEAE71942BDE}" srcOrd="4" destOrd="0" presId="urn:microsoft.com/office/officeart/2018/2/layout/IconVerticalSolidList"/>
    <dgm:cxn modelId="{6A471ACE-168B-4776-83B2-B783CAAD24D8}" type="presParOf" srcId="{AA9804ED-6A11-4A47-9510-AEAE71942BDE}" destId="{A0AB76BD-6186-4F73-96FC-9AF3A0B5024A}" srcOrd="0" destOrd="0" presId="urn:microsoft.com/office/officeart/2018/2/layout/IconVerticalSolidList"/>
    <dgm:cxn modelId="{A1E95082-2F98-4CD4-9EA4-95425B569770}" type="presParOf" srcId="{AA9804ED-6A11-4A47-9510-AEAE71942BDE}" destId="{5746006C-0202-40B5-BF72-77BD7BF240E5}" srcOrd="1" destOrd="0" presId="urn:microsoft.com/office/officeart/2018/2/layout/IconVerticalSolidList"/>
    <dgm:cxn modelId="{521BDEB8-8962-4B8C-A160-6BD0EC8453D9}" type="presParOf" srcId="{AA9804ED-6A11-4A47-9510-AEAE71942BDE}" destId="{50B25F4B-2AB5-4DB9-8627-E747E404D052}" srcOrd="2" destOrd="0" presId="urn:microsoft.com/office/officeart/2018/2/layout/IconVerticalSolidList"/>
    <dgm:cxn modelId="{F76D5D0D-7117-4C6D-9E8D-AD6F6177612B}" type="presParOf" srcId="{AA9804ED-6A11-4A47-9510-AEAE71942BDE}" destId="{913F89F0-A704-47BA-B564-367F07EE317F}" srcOrd="3" destOrd="0" presId="urn:microsoft.com/office/officeart/2018/2/layout/IconVerticalSolidList"/>
    <dgm:cxn modelId="{86252310-192E-4661-9630-1BF5456854C5}" type="presParOf" srcId="{AA9804ED-6A11-4A47-9510-AEAE71942BDE}" destId="{0187D5AC-E6BD-4B6C-9485-80C0D7E5BB80}" srcOrd="4" destOrd="0" presId="urn:microsoft.com/office/officeart/2018/2/layout/IconVerticalSolidList"/>
    <dgm:cxn modelId="{9B63BF86-3EA1-4C1D-9BE8-B4F1D32730AD}" type="presParOf" srcId="{C9B6507D-32B9-445D-A408-6B2F1D776BD8}" destId="{70FB662C-1A10-4D4F-AD1C-06BCC8438A2E}" srcOrd="5" destOrd="0" presId="urn:microsoft.com/office/officeart/2018/2/layout/IconVerticalSolidList"/>
    <dgm:cxn modelId="{F5888C68-9904-45EB-B257-0929C8C1726F}" type="presParOf" srcId="{C9B6507D-32B9-445D-A408-6B2F1D776BD8}" destId="{31D834F8-6C8B-4D77-930F-A685D918C253}" srcOrd="6" destOrd="0" presId="urn:microsoft.com/office/officeart/2018/2/layout/IconVerticalSolidList"/>
    <dgm:cxn modelId="{45FDD44C-D636-48F8-9D14-435C37E2F88E}" type="presParOf" srcId="{31D834F8-6C8B-4D77-930F-A685D918C253}" destId="{FF25634B-1AA7-4E9C-948C-34BE079B286D}" srcOrd="0" destOrd="0" presId="urn:microsoft.com/office/officeart/2018/2/layout/IconVerticalSolidList"/>
    <dgm:cxn modelId="{CAF69E0C-D27D-4EC2-9A76-172DA7B0437F}" type="presParOf" srcId="{31D834F8-6C8B-4D77-930F-A685D918C253}" destId="{A77758BB-265F-450F-95C7-53783D9FFD1C}" srcOrd="1" destOrd="0" presId="urn:microsoft.com/office/officeart/2018/2/layout/IconVerticalSolidList"/>
    <dgm:cxn modelId="{07D30B01-2DCF-424A-AD97-C96DB713CE1B}" type="presParOf" srcId="{31D834F8-6C8B-4D77-930F-A685D918C253}" destId="{444D6AA1-1C5A-4F42-AB71-1C0AB610B84D}" srcOrd="2" destOrd="0" presId="urn:microsoft.com/office/officeart/2018/2/layout/IconVerticalSolidList"/>
    <dgm:cxn modelId="{B4AECD85-934C-4C17-ADBF-A1BDD8D43689}" type="presParOf" srcId="{31D834F8-6C8B-4D77-930F-A685D918C253}" destId="{6DB1D665-6617-4AFB-8608-13DB1175BCB6}" srcOrd="3" destOrd="0" presId="urn:microsoft.com/office/officeart/2018/2/layout/IconVerticalSolidList"/>
    <dgm:cxn modelId="{5CAFB7C7-0E04-47EA-9E1C-0EB288AF95AD}" type="presParOf" srcId="{31D834F8-6C8B-4D77-930F-A685D918C253}" destId="{703A1B94-EB61-43E3-AD1E-1D19FEC263B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E6E40-7C5E-4CA8-ACA2-59863079A7C8}">
      <dsp:nvSpPr>
        <dsp:cNvPr id="0" name=""/>
        <dsp:cNvSpPr/>
      </dsp:nvSpPr>
      <dsp:spPr>
        <a:xfrm>
          <a:off x="0" y="7112"/>
          <a:ext cx="9110130" cy="9319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0547B-062E-4954-8647-5F360879C3D5}">
      <dsp:nvSpPr>
        <dsp:cNvPr id="0" name=""/>
        <dsp:cNvSpPr/>
      </dsp:nvSpPr>
      <dsp:spPr>
        <a:xfrm>
          <a:off x="281920" y="216805"/>
          <a:ext cx="512582" cy="512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95FC8-B38D-444E-894B-D2AC26D69A2E}">
      <dsp:nvSpPr>
        <dsp:cNvPr id="0" name=""/>
        <dsp:cNvSpPr/>
      </dsp:nvSpPr>
      <dsp:spPr>
        <a:xfrm>
          <a:off x="1076423" y="7112"/>
          <a:ext cx="4099558" cy="93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33" tIns="98633" rIns="98633" bIns="98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Duplicated Reviews</a:t>
          </a:r>
          <a:endParaRPr lang="en-US" sz="1900" kern="1200"/>
        </a:p>
      </dsp:txBody>
      <dsp:txXfrm>
        <a:off x="1076423" y="7112"/>
        <a:ext cx="4099558" cy="931968"/>
      </dsp:txXfrm>
    </dsp:sp>
    <dsp:sp modelId="{AB28CD67-5354-4453-A4BD-D48CD4C5EA2A}">
      <dsp:nvSpPr>
        <dsp:cNvPr id="0" name=""/>
        <dsp:cNvSpPr/>
      </dsp:nvSpPr>
      <dsp:spPr>
        <a:xfrm>
          <a:off x="5175982" y="7112"/>
          <a:ext cx="3933095" cy="93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33" tIns="98633" rIns="98633" bIns="9863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Many reviews were </a:t>
          </a:r>
          <a:r>
            <a:rPr lang="en-US" sz="1100" b="1" kern="1200"/>
            <a:t>exact duplicates</a:t>
          </a:r>
          <a:r>
            <a:rPr lang="en-US" sz="1100" kern="1200"/>
            <a:t> (same text and rating).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Needed to be </a:t>
          </a:r>
          <a:r>
            <a:rPr lang="en-US" sz="1100" b="1" kern="1200"/>
            <a:t>removed</a:t>
          </a:r>
          <a:r>
            <a:rPr lang="en-US" sz="1100" kern="1200"/>
            <a:t> to avoid bias and overfitting.</a:t>
          </a:r>
        </a:p>
      </dsp:txBody>
      <dsp:txXfrm>
        <a:off x="5175982" y="7112"/>
        <a:ext cx="3933095" cy="931968"/>
      </dsp:txXfrm>
    </dsp:sp>
    <dsp:sp modelId="{479A986D-82D5-42C1-A77B-38161D092783}">
      <dsp:nvSpPr>
        <dsp:cNvPr id="0" name=""/>
        <dsp:cNvSpPr/>
      </dsp:nvSpPr>
      <dsp:spPr>
        <a:xfrm>
          <a:off x="0" y="1172073"/>
          <a:ext cx="9110130" cy="9319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767B9-EDBA-4751-B593-D786721D9357}">
      <dsp:nvSpPr>
        <dsp:cNvPr id="0" name=""/>
        <dsp:cNvSpPr/>
      </dsp:nvSpPr>
      <dsp:spPr>
        <a:xfrm>
          <a:off x="281920" y="1381766"/>
          <a:ext cx="512582" cy="512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43B30-EB31-4D06-AB98-B4A60CEE95F6}">
      <dsp:nvSpPr>
        <dsp:cNvPr id="0" name=""/>
        <dsp:cNvSpPr/>
      </dsp:nvSpPr>
      <dsp:spPr>
        <a:xfrm>
          <a:off x="1076423" y="1172073"/>
          <a:ext cx="4099558" cy="93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33" tIns="98633" rIns="98633" bIns="98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</a:t>
          </a:r>
          <a:r>
            <a:rPr lang="en-US" sz="1900" b="1" kern="1200"/>
            <a:t>Conflict Reviews</a:t>
          </a:r>
          <a:endParaRPr lang="en-US" sz="1900" kern="1200"/>
        </a:p>
      </dsp:txBody>
      <dsp:txXfrm>
        <a:off x="1076423" y="1172073"/>
        <a:ext cx="4099558" cy="931968"/>
      </dsp:txXfrm>
    </dsp:sp>
    <dsp:sp modelId="{3CAA310B-8CDE-454A-936E-9373413FD8AA}">
      <dsp:nvSpPr>
        <dsp:cNvPr id="0" name=""/>
        <dsp:cNvSpPr/>
      </dsp:nvSpPr>
      <dsp:spPr>
        <a:xfrm>
          <a:off x="5175982" y="1172073"/>
          <a:ext cx="3933095" cy="93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33" tIns="98633" rIns="98633" bIns="9863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Some reviews had the </a:t>
          </a:r>
          <a:r>
            <a:rPr lang="en-US" sz="1100" b="1" kern="1200"/>
            <a:t>same text</a:t>
          </a:r>
          <a:r>
            <a:rPr lang="en-US" sz="1100" kern="1200"/>
            <a:t> but were labeled </a:t>
          </a:r>
          <a:r>
            <a:rPr lang="en-US" sz="1100" b="1" kern="1200"/>
            <a:t>with different sentiments</a:t>
          </a:r>
          <a:r>
            <a:rPr lang="en-US" sz="1100" kern="1200"/>
            <a:t> (e.g., both -1 and 1).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Creates </a:t>
          </a:r>
          <a:r>
            <a:rPr lang="en-US" sz="1100" b="1" kern="1200"/>
            <a:t>label noise</a:t>
          </a:r>
          <a:r>
            <a:rPr lang="en-US" sz="1100" kern="1200"/>
            <a:t> and </a:t>
          </a:r>
          <a:r>
            <a:rPr lang="en-US" sz="1100" b="1" kern="1200"/>
            <a:t>confuses the model</a:t>
          </a:r>
          <a:r>
            <a:rPr lang="en-US" sz="1100" kern="1200"/>
            <a:t>.</a:t>
          </a:r>
        </a:p>
      </dsp:txBody>
      <dsp:txXfrm>
        <a:off x="5175982" y="1172073"/>
        <a:ext cx="3933095" cy="931968"/>
      </dsp:txXfrm>
    </dsp:sp>
    <dsp:sp modelId="{3DDB6063-908B-490A-9B8E-36DA596A7437}">
      <dsp:nvSpPr>
        <dsp:cNvPr id="0" name=""/>
        <dsp:cNvSpPr/>
      </dsp:nvSpPr>
      <dsp:spPr>
        <a:xfrm>
          <a:off x="0" y="2337033"/>
          <a:ext cx="9110130" cy="9319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DCE42-686E-4468-8C63-699B1D72FF93}">
      <dsp:nvSpPr>
        <dsp:cNvPr id="0" name=""/>
        <dsp:cNvSpPr/>
      </dsp:nvSpPr>
      <dsp:spPr>
        <a:xfrm>
          <a:off x="281920" y="2546726"/>
          <a:ext cx="512582" cy="5125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8EFD6-29B7-48B5-98AC-C363C32E6427}">
      <dsp:nvSpPr>
        <dsp:cNvPr id="0" name=""/>
        <dsp:cNvSpPr/>
      </dsp:nvSpPr>
      <dsp:spPr>
        <a:xfrm>
          <a:off x="1076423" y="2337033"/>
          <a:ext cx="4099558" cy="93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33" tIns="98633" rIns="98633" bIns="98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Neutral Reviews Are Misleading</a:t>
          </a:r>
          <a:endParaRPr lang="en-US" sz="1900" kern="1200"/>
        </a:p>
      </dsp:txBody>
      <dsp:txXfrm>
        <a:off x="1076423" y="2337033"/>
        <a:ext cx="4099558" cy="931968"/>
      </dsp:txXfrm>
    </dsp:sp>
    <dsp:sp modelId="{4DF22370-E1A1-4196-B8A4-988DC72A1B6D}">
      <dsp:nvSpPr>
        <dsp:cNvPr id="0" name=""/>
        <dsp:cNvSpPr/>
      </dsp:nvSpPr>
      <dsp:spPr>
        <a:xfrm>
          <a:off x="5175982" y="2337033"/>
          <a:ext cx="3933095" cy="93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33" tIns="98633" rIns="98633" bIns="9863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Reviews labeled as 0 (neutral) were often </a:t>
          </a:r>
          <a:r>
            <a:rPr lang="en-US" sz="1100" b="1" kern="1200"/>
            <a:t>vague</a:t>
          </a:r>
          <a:r>
            <a:rPr lang="en-US" sz="1100" kern="1200"/>
            <a:t>, </a:t>
          </a:r>
          <a:r>
            <a:rPr lang="en-US" sz="1100" b="1" kern="1200"/>
            <a:t>incomplete</a:t>
          </a:r>
          <a:r>
            <a:rPr lang="en-US" sz="1100" kern="1200"/>
            <a:t>, or </a:t>
          </a:r>
          <a:r>
            <a:rPr lang="en-US" sz="1100" b="1" kern="1200"/>
            <a:t>not truly neutral</a:t>
          </a:r>
          <a:r>
            <a:rPr lang="en-US" sz="1100" kern="1200"/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Example: "تمام" (fine) might actually be </a:t>
          </a:r>
          <a:r>
            <a:rPr lang="en-US" sz="1100" b="1" kern="1200"/>
            <a:t>positive</a:t>
          </a:r>
          <a:r>
            <a:rPr lang="en-US" sz="1100" kern="1200"/>
            <a:t>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Neutral reviews were removed to improve </a:t>
          </a:r>
          <a:r>
            <a:rPr lang="en-US" sz="1100" b="1" kern="1200"/>
            <a:t>binary classification</a:t>
          </a:r>
          <a:r>
            <a:rPr lang="en-US" sz="1100" kern="1200"/>
            <a:t>.</a:t>
          </a:r>
        </a:p>
      </dsp:txBody>
      <dsp:txXfrm>
        <a:off x="5175982" y="2337033"/>
        <a:ext cx="3933095" cy="931968"/>
      </dsp:txXfrm>
    </dsp:sp>
    <dsp:sp modelId="{24B8C945-7697-4E21-B710-022D6CE7973E}">
      <dsp:nvSpPr>
        <dsp:cNvPr id="0" name=""/>
        <dsp:cNvSpPr/>
      </dsp:nvSpPr>
      <dsp:spPr>
        <a:xfrm>
          <a:off x="0" y="3501994"/>
          <a:ext cx="9110130" cy="9319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88CB1-0707-4F54-B0CD-2C597AB26BED}">
      <dsp:nvSpPr>
        <dsp:cNvPr id="0" name=""/>
        <dsp:cNvSpPr/>
      </dsp:nvSpPr>
      <dsp:spPr>
        <a:xfrm>
          <a:off x="281920" y="3711687"/>
          <a:ext cx="512582" cy="5125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085C4-4AD2-46EC-94EB-A73D2CF06130}">
      <dsp:nvSpPr>
        <dsp:cNvPr id="0" name=""/>
        <dsp:cNvSpPr/>
      </dsp:nvSpPr>
      <dsp:spPr>
        <a:xfrm>
          <a:off x="1076423" y="3501994"/>
          <a:ext cx="4099558" cy="93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33" tIns="98633" rIns="98633" bIns="98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"/>
            </a:rPr>
            <a:t>Reviews</a:t>
          </a:r>
          <a:r>
            <a:rPr lang="en-US" sz="1900" b="1" kern="1200"/>
            <a:t> Containing Only Emojis</a:t>
          </a:r>
          <a:endParaRPr lang="en-US" sz="1900" kern="1200"/>
        </a:p>
      </dsp:txBody>
      <dsp:txXfrm>
        <a:off x="1076423" y="3501994"/>
        <a:ext cx="4099558" cy="931968"/>
      </dsp:txXfrm>
    </dsp:sp>
    <dsp:sp modelId="{52500799-CD33-4EF6-9026-EF37D489D06F}">
      <dsp:nvSpPr>
        <dsp:cNvPr id="0" name=""/>
        <dsp:cNvSpPr/>
      </dsp:nvSpPr>
      <dsp:spPr>
        <a:xfrm>
          <a:off x="5175982" y="3501994"/>
          <a:ext cx="3933095" cy="93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33" tIns="98633" rIns="98633" bIns="9863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Some reviews had </a:t>
          </a:r>
          <a:r>
            <a:rPr lang="en-US" sz="1100" b="1" kern="1200"/>
            <a:t>no words</a:t>
          </a:r>
          <a:r>
            <a:rPr lang="en-US" sz="1100" kern="1200"/>
            <a:t>, only emojis like 😂❤️😠.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These were replaced, or emojis were </a:t>
          </a:r>
          <a:r>
            <a:rPr lang="en-US" sz="1100" b="1" kern="1200" dirty="0"/>
            <a:t>converted to text</a:t>
          </a:r>
          <a:r>
            <a:rPr lang="en-US" sz="1100" kern="1200" dirty="0"/>
            <a:t> using mapping.</a:t>
          </a:r>
        </a:p>
      </dsp:txBody>
      <dsp:txXfrm>
        <a:off x="5175982" y="3501994"/>
        <a:ext cx="3933095" cy="931968"/>
      </dsp:txXfrm>
    </dsp:sp>
    <dsp:sp modelId="{F7BEDFB8-23D2-47B1-BC4B-697031572DDA}">
      <dsp:nvSpPr>
        <dsp:cNvPr id="0" name=""/>
        <dsp:cNvSpPr/>
      </dsp:nvSpPr>
      <dsp:spPr>
        <a:xfrm>
          <a:off x="0" y="4666954"/>
          <a:ext cx="9110130" cy="9319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E62D7-C284-4038-A357-1DE9D95CFFC4}">
      <dsp:nvSpPr>
        <dsp:cNvPr id="0" name=""/>
        <dsp:cNvSpPr/>
      </dsp:nvSpPr>
      <dsp:spPr>
        <a:xfrm>
          <a:off x="281920" y="4876647"/>
          <a:ext cx="512582" cy="5125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6C073-BAF6-4246-8841-4E4B64515482}">
      <dsp:nvSpPr>
        <dsp:cNvPr id="0" name=""/>
        <dsp:cNvSpPr/>
      </dsp:nvSpPr>
      <dsp:spPr>
        <a:xfrm>
          <a:off x="1076423" y="4666954"/>
          <a:ext cx="4099558" cy="93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33" tIns="98633" rIns="98633" bIns="98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🗣 </a:t>
          </a:r>
          <a:r>
            <a:rPr lang="en-US" sz="1900" b="1" kern="1200" dirty="0"/>
            <a:t>Dialects, Misspellings &amp; </a:t>
          </a:r>
          <a:r>
            <a:rPr lang="en-US" sz="1900" b="1" kern="1200" dirty="0">
              <a:latin typeface="Calibri"/>
            </a:rPr>
            <a:t>Slang </a:t>
          </a:r>
          <a:r>
            <a:rPr lang="en-US" sz="1900" b="0" kern="1200" dirty="0">
              <a:latin typeface="Calibri"/>
            </a:rPr>
            <a:t> </a:t>
          </a:r>
          <a:r>
            <a:rPr lang="en-US" sz="1900" kern="1200" dirty="0">
              <a:latin typeface="Calibri"/>
            </a:rPr>
            <a:t> </a:t>
          </a:r>
          <a:endParaRPr lang="en-US" sz="1900" b="1" kern="1200" dirty="0">
            <a:latin typeface="Calibri"/>
          </a:endParaRPr>
        </a:p>
      </dsp:txBody>
      <dsp:txXfrm>
        <a:off x="1076423" y="4666954"/>
        <a:ext cx="4099558" cy="931968"/>
      </dsp:txXfrm>
    </dsp:sp>
    <dsp:sp modelId="{8C57B712-4C76-462F-BD34-AA10F61F0E06}">
      <dsp:nvSpPr>
        <dsp:cNvPr id="0" name=""/>
        <dsp:cNvSpPr/>
      </dsp:nvSpPr>
      <dsp:spPr>
        <a:xfrm>
          <a:off x="5175982" y="4666954"/>
          <a:ext cx="3933095" cy="93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33" tIns="98633" rIns="98633" bIns="9863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Colloquial dialects</a:t>
          </a:r>
          <a:r>
            <a:rPr lang="en-US" sz="1100" kern="1200" dirty="0"/>
            <a:t> (e.g., Egyptian, Gulf)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Spelling mistakes</a:t>
          </a:r>
          <a:r>
            <a:rPr lang="en-US" sz="1100" kern="1200" dirty="0"/>
            <a:t> (e.g., ممممتاز → ممتاز)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Non-standard </a:t>
          </a:r>
          <a:r>
            <a:rPr lang="en-US" sz="1100" b="1" kern="1200" dirty="0">
              <a:latin typeface="Calibri"/>
            </a:rPr>
            <a:t>grammar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"/>
            </a:rPr>
            <a:t>Required</a:t>
          </a:r>
          <a:r>
            <a:rPr lang="en-US" sz="1100" kern="1200" dirty="0"/>
            <a:t> </a:t>
          </a:r>
          <a:r>
            <a:rPr lang="en-US" sz="1100" b="1" kern="1200" dirty="0"/>
            <a:t>normalization</a:t>
          </a:r>
          <a:r>
            <a:rPr lang="en-US" sz="1100" kern="1200" dirty="0"/>
            <a:t>, </a:t>
          </a:r>
          <a:r>
            <a:rPr lang="en-US" sz="1100" b="1" kern="1200" dirty="0"/>
            <a:t>elongation removal</a:t>
          </a:r>
          <a:r>
            <a:rPr lang="en-US" sz="1100" kern="1200" dirty="0"/>
            <a:t>, and </a:t>
          </a:r>
          <a:r>
            <a:rPr lang="en-US" sz="1100" b="1" kern="1200" dirty="0"/>
            <a:t>lemmatization</a:t>
          </a:r>
          <a:r>
            <a:rPr lang="en-US" sz="1100" kern="1200" dirty="0"/>
            <a:t>.</a:t>
          </a:r>
        </a:p>
      </dsp:txBody>
      <dsp:txXfrm>
        <a:off x="5175982" y="4666954"/>
        <a:ext cx="3933095" cy="931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C1E88-CDF1-4B0D-8C25-F23EFAE80123}">
      <dsp:nvSpPr>
        <dsp:cNvPr id="0" name=""/>
        <dsp:cNvSpPr/>
      </dsp:nvSpPr>
      <dsp:spPr>
        <a:xfrm>
          <a:off x="0" y="5312"/>
          <a:ext cx="10537367" cy="12365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17302-8843-48AD-9C0B-6DDC2706BC12}">
      <dsp:nvSpPr>
        <dsp:cNvPr id="0" name=""/>
        <dsp:cNvSpPr/>
      </dsp:nvSpPr>
      <dsp:spPr>
        <a:xfrm>
          <a:off x="374055" y="283536"/>
          <a:ext cx="680101" cy="680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9FAF9-58A2-49EC-9879-573ABF7174D7}">
      <dsp:nvSpPr>
        <dsp:cNvPr id="0" name=""/>
        <dsp:cNvSpPr/>
      </dsp:nvSpPr>
      <dsp:spPr>
        <a:xfrm>
          <a:off x="1428212" y="5312"/>
          <a:ext cx="4741815" cy="123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68" tIns="130868" rIns="130868" bIns="13086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Text Elongation</a:t>
          </a:r>
          <a:endParaRPr lang="en-US" sz="2200" b="1" kern="1200" dirty="0">
            <a:latin typeface="Calibri"/>
          </a:endParaRPr>
        </a:p>
      </dsp:txBody>
      <dsp:txXfrm>
        <a:off x="1428212" y="5312"/>
        <a:ext cx="4741815" cy="1236547"/>
      </dsp:txXfrm>
    </dsp:sp>
    <dsp:sp modelId="{A02C5EB2-4D0B-4E70-8FCC-DEA4ABC055A2}">
      <dsp:nvSpPr>
        <dsp:cNvPr id="0" name=""/>
        <dsp:cNvSpPr/>
      </dsp:nvSpPr>
      <dsp:spPr>
        <a:xfrm>
          <a:off x="6170027" y="5312"/>
          <a:ext cx="4365943" cy="123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68" tIns="130868" rIns="130868" bIns="13086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Many reviews contain repeated letters for emphasis, such as: </a:t>
          </a:r>
          <a:r>
            <a:rPr lang="en-US" sz="1100" b="0" kern="1200" dirty="0">
              <a:latin typeface="Consolas"/>
            </a:rPr>
            <a:t>"رااااائع</a:t>
          </a:r>
          <a:r>
            <a:rPr lang="en-US" sz="1100" b="0" kern="1200" dirty="0"/>
            <a:t>", </a:t>
          </a:r>
          <a:r>
            <a:rPr lang="en-US" sz="1100" b="0" kern="1200" dirty="0">
              <a:latin typeface="Consolas"/>
            </a:rPr>
            <a:t>"جمممميل</a:t>
          </a:r>
          <a:r>
            <a:rPr lang="en-US" sz="1100" b="0" kern="1200" dirty="0"/>
            <a:t>".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These distort word meaning and increase vocabulary size unnecessarily.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Handled by applying </a:t>
          </a:r>
          <a:r>
            <a:rPr lang="en-US" sz="1100" b="1" kern="1200" dirty="0"/>
            <a:t>elongation reduction rules</a:t>
          </a:r>
          <a:r>
            <a:rPr lang="en-US" sz="1100" b="0" kern="1200" dirty="0"/>
            <a:t> to normalize the text.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100" kern="1200" dirty="0"/>
          </a:br>
          <a:endParaRPr lang="en-US" sz="1100" kern="1200" dirty="0"/>
        </a:p>
      </dsp:txBody>
      <dsp:txXfrm>
        <a:off x="6170027" y="5312"/>
        <a:ext cx="4365943" cy="1236547"/>
      </dsp:txXfrm>
    </dsp:sp>
    <dsp:sp modelId="{9D77261A-5736-41DF-A040-2B8761DB64F5}">
      <dsp:nvSpPr>
        <dsp:cNvPr id="0" name=""/>
        <dsp:cNvSpPr/>
      </dsp:nvSpPr>
      <dsp:spPr>
        <a:xfrm>
          <a:off x="0" y="1550997"/>
          <a:ext cx="10537367" cy="12365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E1C96-4928-465F-A6C7-4B659B9AC1A5}">
      <dsp:nvSpPr>
        <dsp:cNvPr id="0" name=""/>
        <dsp:cNvSpPr/>
      </dsp:nvSpPr>
      <dsp:spPr>
        <a:xfrm>
          <a:off x="374055" y="1829220"/>
          <a:ext cx="680101" cy="680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564C8-86F2-47BA-BE54-BA0E92098B1A}">
      <dsp:nvSpPr>
        <dsp:cNvPr id="0" name=""/>
        <dsp:cNvSpPr/>
      </dsp:nvSpPr>
      <dsp:spPr>
        <a:xfrm>
          <a:off x="1428212" y="1550997"/>
          <a:ext cx="4741815" cy="123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68" tIns="130868" rIns="130868" bIns="13086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Numbers in Text</a:t>
          </a:r>
          <a:endParaRPr lang="en-US" sz="2200" kern="1200" dirty="0"/>
        </a:p>
      </dsp:txBody>
      <dsp:txXfrm>
        <a:off x="1428212" y="1550997"/>
        <a:ext cx="4741815" cy="1236547"/>
      </dsp:txXfrm>
    </dsp:sp>
    <dsp:sp modelId="{C70006C1-B2D9-41D3-85CE-2F3D7DBC909A}">
      <dsp:nvSpPr>
        <dsp:cNvPr id="0" name=""/>
        <dsp:cNvSpPr/>
      </dsp:nvSpPr>
      <dsp:spPr>
        <a:xfrm>
          <a:off x="6170027" y="1550997"/>
          <a:ext cx="4365943" cy="123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68" tIns="130868" rIns="130868" bIns="13086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Some reviews contain embedded numbers, e.g., </a:t>
          </a:r>
          <a:r>
            <a:rPr lang="en-US" sz="1100" b="0" kern="1200" dirty="0">
              <a:latin typeface="Consolas"/>
            </a:rPr>
            <a:t>"المنتج وصل خلال 3 أيام</a:t>
          </a:r>
          <a:r>
            <a:rPr lang="en-US" sz="1100" b="0" kern="1200" dirty="0"/>
            <a:t>".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Numbers were not useful for sentiment and could add noise.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Decided to </a:t>
          </a:r>
          <a:r>
            <a:rPr lang="en-US" sz="1100" b="1" kern="1200" dirty="0"/>
            <a:t>remove all numbers</a:t>
          </a:r>
          <a:r>
            <a:rPr lang="en-US" sz="1100" b="0" kern="1200" dirty="0"/>
            <a:t> entirely during preprocessing.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100" kern="1200" dirty="0"/>
          </a:br>
          <a:endParaRPr lang="en-US" sz="1100" kern="1200" dirty="0"/>
        </a:p>
      </dsp:txBody>
      <dsp:txXfrm>
        <a:off x="6170027" y="1550997"/>
        <a:ext cx="4365943" cy="1236547"/>
      </dsp:txXfrm>
    </dsp:sp>
    <dsp:sp modelId="{A0AB76BD-6186-4F73-96FC-9AF3A0B5024A}">
      <dsp:nvSpPr>
        <dsp:cNvPr id="0" name=""/>
        <dsp:cNvSpPr/>
      </dsp:nvSpPr>
      <dsp:spPr>
        <a:xfrm>
          <a:off x="0" y="3096681"/>
          <a:ext cx="10537367" cy="12365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6006C-0202-40B5-BF72-77BD7BF240E5}">
      <dsp:nvSpPr>
        <dsp:cNvPr id="0" name=""/>
        <dsp:cNvSpPr/>
      </dsp:nvSpPr>
      <dsp:spPr>
        <a:xfrm>
          <a:off x="374055" y="3374904"/>
          <a:ext cx="680101" cy="680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F89F0-A704-47BA-B564-367F07EE317F}">
      <dsp:nvSpPr>
        <dsp:cNvPr id="0" name=""/>
        <dsp:cNvSpPr/>
      </dsp:nvSpPr>
      <dsp:spPr>
        <a:xfrm>
          <a:off x="1428212" y="3096681"/>
          <a:ext cx="4741815" cy="123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68" tIns="130868" rIns="130868" bIns="13086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Subjectivity Filtering</a:t>
          </a:r>
          <a:endParaRPr lang="en-US" sz="2200" kern="1200" dirty="0"/>
        </a:p>
      </dsp:txBody>
      <dsp:txXfrm>
        <a:off x="1428212" y="3096681"/>
        <a:ext cx="4741815" cy="1236547"/>
      </dsp:txXfrm>
    </dsp:sp>
    <dsp:sp modelId="{0187D5AC-E6BD-4B6C-9485-80C0D7E5BB80}">
      <dsp:nvSpPr>
        <dsp:cNvPr id="0" name=""/>
        <dsp:cNvSpPr/>
      </dsp:nvSpPr>
      <dsp:spPr>
        <a:xfrm>
          <a:off x="6170027" y="3096681"/>
          <a:ext cx="4365943" cy="123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68" tIns="130868" rIns="130868" bIns="13086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Some reviews are purely factual or objective with no emotional tone.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Used a </a:t>
          </a:r>
          <a:r>
            <a:rPr lang="en-US" sz="1100" b="1" kern="1200" dirty="0"/>
            <a:t>pretrained HuggingFace model</a:t>
          </a:r>
          <a:r>
            <a:rPr lang="en-US" sz="1100" b="0" kern="1200" dirty="0"/>
            <a:t> to filter only </a:t>
          </a:r>
          <a:r>
            <a:rPr lang="en-US" sz="1100" b="1" kern="1200" dirty="0"/>
            <a:t>subjective</a:t>
          </a:r>
          <a:r>
            <a:rPr lang="en-US" sz="1100" b="0" kern="1200" dirty="0"/>
            <a:t> reviews.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Objective reviews were removed to improve sentiment signal quality.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100" kern="1200" dirty="0"/>
          </a:br>
          <a:endParaRPr lang="en-US" sz="1100" kern="1200" dirty="0"/>
        </a:p>
      </dsp:txBody>
      <dsp:txXfrm>
        <a:off x="6170027" y="3096681"/>
        <a:ext cx="4365943" cy="1236547"/>
      </dsp:txXfrm>
    </dsp:sp>
    <dsp:sp modelId="{FF25634B-1AA7-4E9C-948C-34BE079B286D}">
      <dsp:nvSpPr>
        <dsp:cNvPr id="0" name=""/>
        <dsp:cNvSpPr/>
      </dsp:nvSpPr>
      <dsp:spPr>
        <a:xfrm>
          <a:off x="0" y="4642365"/>
          <a:ext cx="10537367" cy="12365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758BB-265F-450F-95C7-53783D9FFD1C}">
      <dsp:nvSpPr>
        <dsp:cNvPr id="0" name=""/>
        <dsp:cNvSpPr/>
      </dsp:nvSpPr>
      <dsp:spPr>
        <a:xfrm>
          <a:off x="374055" y="4920588"/>
          <a:ext cx="680101" cy="680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1D665-6617-4AFB-8608-13DB1175BCB6}">
      <dsp:nvSpPr>
        <dsp:cNvPr id="0" name=""/>
        <dsp:cNvSpPr/>
      </dsp:nvSpPr>
      <dsp:spPr>
        <a:xfrm>
          <a:off x="1428212" y="4642365"/>
          <a:ext cx="4741815" cy="123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68" tIns="130868" rIns="130868" bIns="13086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Class Imbalance</a:t>
          </a:r>
          <a:endParaRPr lang="en-US" sz="2200" kern="1200" dirty="0"/>
        </a:p>
      </dsp:txBody>
      <dsp:txXfrm>
        <a:off x="1428212" y="4642365"/>
        <a:ext cx="4741815" cy="1236547"/>
      </dsp:txXfrm>
    </dsp:sp>
    <dsp:sp modelId="{703A1B94-EB61-43E3-AD1E-1D19FEC263B4}">
      <dsp:nvSpPr>
        <dsp:cNvPr id="0" name=""/>
        <dsp:cNvSpPr/>
      </dsp:nvSpPr>
      <dsp:spPr>
        <a:xfrm>
          <a:off x="6170027" y="4642365"/>
          <a:ext cx="4365943" cy="1236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68" tIns="130868" rIns="130868" bIns="13086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The dataset is </a:t>
          </a:r>
          <a:r>
            <a:rPr lang="en-US" sz="1100" b="1" kern="1200" dirty="0"/>
            <a:t>imbalanced</a:t>
          </a:r>
          <a:r>
            <a:rPr lang="en-US" sz="1100" b="0" kern="1200" dirty="0"/>
            <a:t> with a high number of </a:t>
          </a:r>
          <a:r>
            <a:rPr lang="en-US" sz="1100" b="1" kern="1200" dirty="0"/>
            <a:t>positive reviews (~59</a:t>
          </a:r>
          <a:r>
            <a:rPr lang="en-US" sz="1100" b="0" kern="1200" dirty="0"/>
            <a:t>%).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Neutral reviews are </a:t>
          </a:r>
          <a:r>
            <a:rPr lang="en-US" sz="1100" b="1" kern="1200" dirty="0"/>
            <a:t>underrepresented</a:t>
          </a:r>
          <a:r>
            <a:rPr lang="en-US" sz="1100" b="0" kern="1200" dirty="0"/>
            <a:t> and often too vague.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Resolved by either: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/>
            <a:t>Removing neutral reviews entirely for binary classification.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/>
            <a:t>Optionally </a:t>
          </a:r>
          <a:r>
            <a:rPr lang="en-US" sz="1100" b="1" kern="1200" dirty="0"/>
            <a:t>oversampling</a:t>
          </a:r>
          <a:r>
            <a:rPr lang="en-US" sz="1100" b="0" kern="1200" dirty="0"/>
            <a:t> minority classes (if using 3-class setup).</a:t>
          </a:r>
          <a:endParaRPr lang="en-US" sz="1100" kern="1200" dirty="0"/>
        </a:p>
      </dsp:txBody>
      <dsp:txXfrm>
        <a:off x="6170027" y="4642365"/>
        <a:ext cx="4365943" cy="1236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6" y="2125980"/>
            <a:ext cx="10368598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355"/>
            <a:ext cx="12190095" cy="6858000"/>
          </a:xfrm>
          <a:custGeom>
            <a:avLst/>
            <a:gdLst/>
            <a:ahLst/>
            <a:cxnLst/>
            <a:rect l="l" t="t" r="r" b="b"/>
            <a:pathLst>
              <a:path w="12190095" h="6858000">
                <a:moveTo>
                  <a:pt x="12189599" y="0"/>
                </a:moveTo>
                <a:lnTo>
                  <a:pt x="0" y="0"/>
                </a:lnTo>
                <a:lnTo>
                  <a:pt x="0" y="6857631"/>
                </a:lnTo>
                <a:lnTo>
                  <a:pt x="6094806" y="6857631"/>
                </a:lnTo>
                <a:lnTo>
                  <a:pt x="12189599" y="6857631"/>
                </a:lnTo>
                <a:lnTo>
                  <a:pt x="12189599" y="0"/>
                </a:lnTo>
                <a:close/>
              </a:path>
            </a:pathLst>
          </a:custGeom>
          <a:solidFill>
            <a:srgbClr val="FDFADF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355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193" y="0"/>
                </a:moveTo>
                <a:lnTo>
                  <a:pt x="0" y="0"/>
                </a:lnTo>
                <a:lnTo>
                  <a:pt x="0" y="6857631"/>
                </a:lnTo>
                <a:lnTo>
                  <a:pt x="6096596" y="6857631"/>
                </a:lnTo>
                <a:lnTo>
                  <a:pt x="12193193" y="6857631"/>
                </a:lnTo>
                <a:lnTo>
                  <a:pt x="12193193" y="0"/>
                </a:lnTo>
                <a:close/>
              </a:path>
            </a:pathLst>
          </a:custGeom>
          <a:solidFill>
            <a:srgbClr val="FDFADF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0088" y="207009"/>
            <a:ext cx="11438173" cy="566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82466" y="1388160"/>
            <a:ext cx="8690610" cy="4711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55"/>
            <a:ext cx="12190095" cy="6858000"/>
            <a:chOff x="0" y="-355"/>
            <a:chExt cx="12190095" cy="6858000"/>
          </a:xfrm>
        </p:grpSpPr>
        <p:sp>
          <p:nvSpPr>
            <p:cNvPr id="3" name="object 3"/>
            <p:cNvSpPr/>
            <p:nvPr/>
          </p:nvSpPr>
          <p:spPr>
            <a:xfrm>
              <a:off x="1626844" y="165239"/>
              <a:ext cx="1875789" cy="4201795"/>
            </a:xfrm>
            <a:custGeom>
              <a:avLst/>
              <a:gdLst/>
              <a:ahLst/>
              <a:cxnLst/>
              <a:rect l="l" t="t" r="r" b="b"/>
              <a:pathLst>
                <a:path w="1875789" h="4201795">
                  <a:moveTo>
                    <a:pt x="1875599" y="936358"/>
                  </a:moveTo>
                  <a:lnTo>
                    <a:pt x="1875193" y="936358"/>
                  </a:lnTo>
                  <a:lnTo>
                    <a:pt x="1873796" y="888834"/>
                  </a:lnTo>
                  <a:lnTo>
                    <a:pt x="1873796" y="888479"/>
                  </a:lnTo>
                  <a:lnTo>
                    <a:pt x="1870214" y="839876"/>
                  </a:lnTo>
                  <a:lnTo>
                    <a:pt x="1870189" y="839520"/>
                  </a:lnTo>
                  <a:lnTo>
                    <a:pt x="1863750" y="791286"/>
                  </a:lnTo>
                  <a:lnTo>
                    <a:pt x="1863712" y="790917"/>
                  </a:lnTo>
                  <a:lnTo>
                    <a:pt x="1854784" y="743038"/>
                  </a:lnTo>
                  <a:lnTo>
                    <a:pt x="1854720" y="742683"/>
                  </a:lnTo>
                  <a:lnTo>
                    <a:pt x="1843265" y="695159"/>
                  </a:lnTo>
                  <a:lnTo>
                    <a:pt x="1843189" y="694804"/>
                  </a:lnTo>
                  <a:lnTo>
                    <a:pt x="1829257" y="648004"/>
                  </a:lnTo>
                  <a:lnTo>
                    <a:pt x="1829155" y="647636"/>
                  </a:lnTo>
                  <a:lnTo>
                    <a:pt x="1813064" y="601916"/>
                  </a:lnTo>
                  <a:lnTo>
                    <a:pt x="1812950" y="601560"/>
                  </a:lnTo>
                  <a:lnTo>
                    <a:pt x="1794230" y="556196"/>
                  </a:lnTo>
                  <a:lnTo>
                    <a:pt x="1772996" y="511924"/>
                  </a:lnTo>
                  <a:lnTo>
                    <a:pt x="1749590" y="468718"/>
                  </a:lnTo>
                  <a:lnTo>
                    <a:pt x="1724037" y="426961"/>
                  </a:lnTo>
                  <a:lnTo>
                    <a:pt x="1695945" y="386283"/>
                  </a:lnTo>
                  <a:lnTo>
                    <a:pt x="1666074" y="347395"/>
                  </a:lnTo>
                  <a:lnTo>
                    <a:pt x="1634401" y="310324"/>
                  </a:lnTo>
                  <a:lnTo>
                    <a:pt x="1600555" y="274675"/>
                  </a:lnTo>
                  <a:lnTo>
                    <a:pt x="1564919" y="240842"/>
                  </a:lnTo>
                  <a:lnTo>
                    <a:pt x="1527479" y="208800"/>
                  </a:lnTo>
                  <a:lnTo>
                    <a:pt x="1488592" y="178930"/>
                  </a:lnTo>
                  <a:lnTo>
                    <a:pt x="1448269" y="151218"/>
                  </a:lnTo>
                  <a:lnTo>
                    <a:pt x="1406512" y="125641"/>
                  </a:lnTo>
                  <a:lnTo>
                    <a:pt x="1363319" y="102247"/>
                  </a:lnTo>
                  <a:lnTo>
                    <a:pt x="1319034" y="81000"/>
                  </a:lnTo>
                  <a:lnTo>
                    <a:pt x="1273670" y="62280"/>
                  </a:lnTo>
                  <a:lnTo>
                    <a:pt x="1227239" y="45720"/>
                  </a:lnTo>
                  <a:lnTo>
                    <a:pt x="1180439" y="32042"/>
                  </a:lnTo>
                  <a:lnTo>
                    <a:pt x="1132560" y="20523"/>
                  </a:lnTo>
                  <a:lnTo>
                    <a:pt x="1084313" y="11518"/>
                  </a:lnTo>
                  <a:lnTo>
                    <a:pt x="1035710" y="5041"/>
                  </a:lnTo>
                  <a:lnTo>
                    <a:pt x="986751" y="1435"/>
                  </a:lnTo>
                  <a:lnTo>
                    <a:pt x="937793" y="0"/>
                  </a:lnTo>
                  <a:lnTo>
                    <a:pt x="888834" y="1435"/>
                  </a:lnTo>
                  <a:lnTo>
                    <a:pt x="839876" y="5041"/>
                  </a:lnTo>
                  <a:lnTo>
                    <a:pt x="791273" y="11518"/>
                  </a:lnTo>
                  <a:lnTo>
                    <a:pt x="742670" y="20523"/>
                  </a:lnTo>
                  <a:lnTo>
                    <a:pt x="695159" y="32042"/>
                  </a:lnTo>
                  <a:lnTo>
                    <a:pt x="647992" y="46075"/>
                  </a:lnTo>
                  <a:lnTo>
                    <a:pt x="601916" y="62280"/>
                  </a:lnTo>
                  <a:lnTo>
                    <a:pt x="556552" y="81368"/>
                  </a:lnTo>
                  <a:lnTo>
                    <a:pt x="511911" y="102247"/>
                  </a:lnTo>
                  <a:lnTo>
                    <a:pt x="469074" y="125641"/>
                  </a:lnTo>
                  <a:lnTo>
                    <a:pt x="426961" y="151574"/>
                  </a:lnTo>
                  <a:lnTo>
                    <a:pt x="386638" y="179298"/>
                  </a:lnTo>
                  <a:lnTo>
                    <a:pt x="347751" y="209156"/>
                  </a:lnTo>
                  <a:lnTo>
                    <a:pt x="310311" y="241198"/>
                  </a:lnTo>
                  <a:lnTo>
                    <a:pt x="274675" y="274675"/>
                  </a:lnTo>
                  <a:lnTo>
                    <a:pt x="240830" y="310324"/>
                  </a:lnTo>
                  <a:lnTo>
                    <a:pt x="209156" y="347764"/>
                  </a:lnTo>
                  <a:lnTo>
                    <a:pt x="179273" y="386638"/>
                  </a:lnTo>
                  <a:lnTo>
                    <a:pt x="151549" y="427316"/>
                  </a:lnTo>
                  <a:lnTo>
                    <a:pt x="125996" y="469074"/>
                  </a:lnTo>
                  <a:lnTo>
                    <a:pt x="102235" y="512279"/>
                  </a:lnTo>
                  <a:lnTo>
                    <a:pt x="81356" y="556564"/>
                  </a:lnTo>
                  <a:lnTo>
                    <a:pt x="62636" y="601916"/>
                  </a:lnTo>
                  <a:lnTo>
                    <a:pt x="46075" y="648004"/>
                  </a:lnTo>
                  <a:lnTo>
                    <a:pt x="32499" y="694804"/>
                  </a:lnTo>
                  <a:lnTo>
                    <a:pt x="20955" y="742683"/>
                  </a:lnTo>
                  <a:lnTo>
                    <a:pt x="20866" y="743038"/>
                  </a:lnTo>
                  <a:lnTo>
                    <a:pt x="11938" y="790917"/>
                  </a:lnTo>
                  <a:lnTo>
                    <a:pt x="11861" y="791286"/>
                  </a:lnTo>
                  <a:lnTo>
                    <a:pt x="5435" y="839520"/>
                  </a:lnTo>
                  <a:lnTo>
                    <a:pt x="5397" y="839876"/>
                  </a:lnTo>
                  <a:lnTo>
                    <a:pt x="1816" y="888479"/>
                  </a:lnTo>
                  <a:lnTo>
                    <a:pt x="1790" y="888834"/>
                  </a:lnTo>
                  <a:lnTo>
                    <a:pt x="381" y="936358"/>
                  </a:lnTo>
                  <a:lnTo>
                    <a:pt x="355" y="937437"/>
                  </a:lnTo>
                  <a:lnTo>
                    <a:pt x="355" y="937806"/>
                  </a:lnTo>
                  <a:lnTo>
                    <a:pt x="0" y="937806"/>
                  </a:lnTo>
                  <a:lnTo>
                    <a:pt x="355" y="949960"/>
                  </a:lnTo>
                  <a:lnTo>
                    <a:pt x="355" y="4201198"/>
                  </a:lnTo>
                  <a:lnTo>
                    <a:pt x="938161" y="4201198"/>
                  </a:lnTo>
                  <a:lnTo>
                    <a:pt x="1875599" y="4201198"/>
                  </a:lnTo>
                  <a:lnTo>
                    <a:pt x="1875599" y="936358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03155" y="2858401"/>
              <a:ext cx="2416175" cy="3873500"/>
            </a:xfrm>
            <a:custGeom>
              <a:avLst/>
              <a:gdLst/>
              <a:ahLst/>
              <a:cxnLst/>
              <a:rect l="l" t="t" r="r" b="b"/>
              <a:pathLst>
                <a:path w="2416175" h="3873500">
                  <a:moveTo>
                    <a:pt x="2415603" y="0"/>
                  </a:moveTo>
                  <a:lnTo>
                    <a:pt x="0" y="0"/>
                  </a:lnTo>
                  <a:lnTo>
                    <a:pt x="0" y="2663279"/>
                  </a:lnTo>
                  <a:lnTo>
                    <a:pt x="0" y="2665438"/>
                  </a:lnTo>
                  <a:lnTo>
                    <a:pt x="1803" y="2728798"/>
                  </a:lnTo>
                  <a:lnTo>
                    <a:pt x="6489" y="2791803"/>
                  </a:lnTo>
                  <a:lnTo>
                    <a:pt x="14770" y="2854439"/>
                  </a:lnTo>
                  <a:lnTo>
                    <a:pt x="26289" y="2916364"/>
                  </a:lnTo>
                  <a:lnTo>
                    <a:pt x="41402" y="2977921"/>
                  </a:lnTo>
                  <a:lnTo>
                    <a:pt x="59042" y="3038754"/>
                  </a:lnTo>
                  <a:lnTo>
                    <a:pt x="80289" y="3098152"/>
                  </a:lnTo>
                  <a:lnTo>
                    <a:pt x="104406" y="3156483"/>
                  </a:lnTo>
                  <a:lnTo>
                    <a:pt x="131762" y="3213722"/>
                  </a:lnTo>
                  <a:lnTo>
                    <a:pt x="162001" y="3269157"/>
                  </a:lnTo>
                  <a:lnTo>
                    <a:pt x="195122" y="3323158"/>
                  </a:lnTo>
                  <a:lnTo>
                    <a:pt x="230759" y="3375355"/>
                  </a:lnTo>
                  <a:lnTo>
                    <a:pt x="269290" y="3425393"/>
                  </a:lnTo>
                  <a:lnTo>
                    <a:pt x="310324" y="3473272"/>
                  </a:lnTo>
                  <a:lnTo>
                    <a:pt x="353885" y="3519360"/>
                  </a:lnTo>
                  <a:lnTo>
                    <a:pt x="399605" y="3562921"/>
                  </a:lnTo>
                  <a:lnTo>
                    <a:pt x="447840" y="3603955"/>
                  </a:lnTo>
                  <a:lnTo>
                    <a:pt x="497890" y="3642118"/>
                  </a:lnTo>
                  <a:lnTo>
                    <a:pt x="550087" y="3678123"/>
                  </a:lnTo>
                  <a:lnTo>
                    <a:pt x="604088" y="3711232"/>
                  </a:lnTo>
                  <a:lnTo>
                    <a:pt x="659523" y="3741115"/>
                  </a:lnTo>
                  <a:lnTo>
                    <a:pt x="716762" y="3768483"/>
                  </a:lnTo>
                  <a:lnTo>
                    <a:pt x="775081" y="3792601"/>
                  </a:lnTo>
                  <a:lnTo>
                    <a:pt x="834478" y="3813835"/>
                  </a:lnTo>
                  <a:lnTo>
                    <a:pt x="895324" y="3831844"/>
                  </a:lnTo>
                  <a:lnTo>
                    <a:pt x="956881" y="3846601"/>
                  </a:lnTo>
                  <a:lnTo>
                    <a:pt x="1018806" y="3858120"/>
                  </a:lnTo>
                  <a:lnTo>
                    <a:pt x="1081443" y="3866400"/>
                  </a:lnTo>
                  <a:lnTo>
                    <a:pt x="1144447" y="3871074"/>
                  </a:lnTo>
                  <a:lnTo>
                    <a:pt x="1207808" y="3872877"/>
                  </a:lnTo>
                  <a:lnTo>
                    <a:pt x="1207808" y="3873233"/>
                  </a:lnTo>
                  <a:lnTo>
                    <a:pt x="1271168" y="3871442"/>
                  </a:lnTo>
                  <a:lnTo>
                    <a:pt x="1334160" y="3866756"/>
                  </a:lnTo>
                  <a:lnTo>
                    <a:pt x="1396809" y="3858476"/>
                  </a:lnTo>
                  <a:lnTo>
                    <a:pt x="1458722" y="3846957"/>
                  </a:lnTo>
                  <a:lnTo>
                    <a:pt x="1520278" y="3831844"/>
                  </a:lnTo>
                  <a:lnTo>
                    <a:pt x="1581124" y="3814203"/>
                  </a:lnTo>
                  <a:lnTo>
                    <a:pt x="1640522" y="3792956"/>
                  </a:lnTo>
                  <a:lnTo>
                    <a:pt x="1698840" y="3768839"/>
                  </a:lnTo>
                  <a:lnTo>
                    <a:pt x="1756079" y="3741483"/>
                  </a:lnTo>
                  <a:lnTo>
                    <a:pt x="1811528" y="3711232"/>
                  </a:lnTo>
                  <a:lnTo>
                    <a:pt x="1865528" y="3678123"/>
                  </a:lnTo>
                  <a:lnTo>
                    <a:pt x="1917725" y="3642474"/>
                  </a:lnTo>
                  <a:lnTo>
                    <a:pt x="1967763" y="3603955"/>
                  </a:lnTo>
                  <a:lnTo>
                    <a:pt x="2015642" y="3562921"/>
                  </a:lnTo>
                  <a:lnTo>
                    <a:pt x="2061730" y="3519360"/>
                  </a:lnTo>
                  <a:lnTo>
                    <a:pt x="2105279" y="3473640"/>
                  </a:lnTo>
                  <a:lnTo>
                    <a:pt x="2146325" y="3425393"/>
                  </a:lnTo>
                  <a:lnTo>
                    <a:pt x="2184489" y="3375355"/>
                  </a:lnTo>
                  <a:lnTo>
                    <a:pt x="2220480" y="3323158"/>
                  </a:lnTo>
                  <a:lnTo>
                    <a:pt x="2253602" y="3269157"/>
                  </a:lnTo>
                  <a:lnTo>
                    <a:pt x="2283485" y="3213722"/>
                  </a:lnTo>
                  <a:lnTo>
                    <a:pt x="2310841" y="3156483"/>
                  </a:lnTo>
                  <a:lnTo>
                    <a:pt x="2334958" y="3098152"/>
                  </a:lnTo>
                  <a:lnTo>
                    <a:pt x="2356205" y="3038754"/>
                  </a:lnTo>
                  <a:lnTo>
                    <a:pt x="2374201" y="2977921"/>
                  </a:lnTo>
                  <a:lnTo>
                    <a:pt x="2388959" y="2916364"/>
                  </a:lnTo>
                  <a:lnTo>
                    <a:pt x="2400490" y="2854439"/>
                  </a:lnTo>
                  <a:lnTo>
                    <a:pt x="2408771" y="2791803"/>
                  </a:lnTo>
                  <a:lnTo>
                    <a:pt x="2413444" y="2728798"/>
                  </a:lnTo>
                  <a:lnTo>
                    <a:pt x="2415248" y="2665438"/>
                  </a:lnTo>
                  <a:lnTo>
                    <a:pt x="2415603" y="2665438"/>
                  </a:lnTo>
                  <a:lnTo>
                    <a:pt x="2415540" y="2663279"/>
                  </a:lnTo>
                  <a:lnTo>
                    <a:pt x="2415603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0039" y="1159204"/>
              <a:ext cx="2736215" cy="4810125"/>
            </a:xfrm>
            <a:custGeom>
              <a:avLst/>
              <a:gdLst/>
              <a:ahLst/>
              <a:cxnLst/>
              <a:rect l="l" t="t" r="r" b="b"/>
              <a:pathLst>
                <a:path w="2736215" h="4810125">
                  <a:moveTo>
                    <a:pt x="2735999" y="1368348"/>
                  </a:moveTo>
                  <a:lnTo>
                    <a:pt x="2735618" y="1368348"/>
                  </a:lnTo>
                  <a:lnTo>
                    <a:pt x="2735630" y="1367993"/>
                  </a:lnTo>
                  <a:lnTo>
                    <a:pt x="2735643" y="1367637"/>
                  </a:lnTo>
                  <a:lnTo>
                    <a:pt x="2733840" y="1296352"/>
                  </a:lnTo>
                  <a:lnTo>
                    <a:pt x="2733840" y="1295996"/>
                  </a:lnTo>
                  <a:lnTo>
                    <a:pt x="2728112" y="1225080"/>
                  </a:lnTo>
                  <a:lnTo>
                    <a:pt x="2728087" y="1224711"/>
                  </a:lnTo>
                  <a:lnTo>
                    <a:pt x="2718765" y="1154150"/>
                  </a:lnTo>
                  <a:lnTo>
                    <a:pt x="2718727" y="1153795"/>
                  </a:lnTo>
                  <a:lnTo>
                    <a:pt x="2705824" y="1083589"/>
                  </a:lnTo>
                  <a:lnTo>
                    <a:pt x="2705760" y="1083233"/>
                  </a:lnTo>
                  <a:lnTo>
                    <a:pt x="2688933" y="1014120"/>
                  </a:lnTo>
                  <a:lnTo>
                    <a:pt x="2688844" y="1013752"/>
                  </a:lnTo>
                  <a:lnTo>
                    <a:pt x="2668778" y="945349"/>
                  </a:lnTo>
                  <a:lnTo>
                    <a:pt x="2668676" y="944994"/>
                  </a:lnTo>
                  <a:lnTo>
                    <a:pt x="2644673" y="877671"/>
                  </a:lnTo>
                  <a:lnTo>
                    <a:pt x="2644559" y="877316"/>
                  </a:lnTo>
                  <a:lnTo>
                    <a:pt x="2617203" y="811441"/>
                  </a:lnTo>
                  <a:lnTo>
                    <a:pt x="2586596" y="746633"/>
                  </a:lnTo>
                  <a:lnTo>
                    <a:pt x="2552382" y="683641"/>
                  </a:lnTo>
                  <a:lnTo>
                    <a:pt x="2514955" y="622795"/>
                  </a:lnTo>
                  <a:lnTo>
                    <a:pt x="2474277" y="563753"/>
                  </a:lnTo>
                  <a:lnTo>
                    <a:pt x="2430716" y="506869"/>
                  </a:lnTo>
                  <a:lnTo>
                    <a:pt x="2384285" y="452513"/>
                  </a:lnTo>
                  <a:lnTo>
                    <a:pt x="2334958" y="400672"/>
                  </a:lnTo>
                  <a:lnTo>
                    <a:pt x="2283117" y="351358"/>
                  </a:lnTo>
                  <a:lnTo>
                    <a:pt x="2228405" y="304914"/>
                  </a:lnTo>
                  <a:lnTo>
                    <a:pt x="2171877" y="261353"/>
                  </a:lnTo>
                  <a:lnTo>
                    <a:pt x="2112835" y="220675"/>
                  </a:lnTo>
                  <a:lnTo>
                    <a:pt x="2051646" y="183235"/>
                  </a:lnTo>
                  <a:lnTo>
                    <a:pt x="1988642" y="149034"/>
                  </a:lnTo>
                  <a:lnTo>
                    <a:pt x="1924202" y="118071"/>
                  </a:lnTo>
                  <a:lnTo>
                    <a:pt x="1857959" y="90716"/>
                  </a:lnTo>
                  <a:lnTo>
                    <a:pt x="1790636" y="66954"/>
                  </a:lnTo>
                  <a:lnTo>
                    <a:pt x="1721878" y="46431"/>
                  </a:lnTo>
                  <a:lnTo>
                    <a:pt x="1652397" y="29870"/>
                  </a:lnTo>
                  <a:lnTo>
                    <a:pt x="1581835" y="16916"/>
                  </a:lnTo>
                  <a:lnTo>
                    <a:pt x="1510919" y="7556"/>
                  </a:lnTo>
                  <a:lnTo>
                    <a:pt x="1439646" y="1790"/>
                  </a:lnTo>
                  <a:lnTo>
                    <a:pt x="1368005" y="0"/>
                  </a:lnTo>
                  <a:lnTo>
                    <a:pt x="1296365" y="1790"/>
                  </a:lnTo>
                  <a:lnTo>
                    <a:pt x="1225080" y="7556"/>
                  </a:lnTo>
                  <a:lnTo>
                    <a:pt x="1154163" y="16916"/>
                  </a:lnTo>
                  <a:lnTo>
                    <a:pt x="1083602" y="29870"/>
                  </a:lnTo>
                  <a:lnTo>
                    <a:pt x="1014120" y="46799"/>
                  </a:lnTo>
                  <a:lnTo>
                    <a:pt x="945362" y="66954"/>
                  </a:lnTo>
                  <a:lnTo>
                    <a:pt x="877671" y="91071"/>
                  </a:lnTo>
                  <a:lnTo>
                    <a:pt x="811441" y="118440"/>
                  </a:lnTo>
                  <a:lnTo>
                    <a:pt x="747001" y="149390"/>
                  </a:lnTo>
                  <a:lnTo>
                    <a:pt x="683996" y="183235"/>
                  </a:lnTo>
                  <a:lnTo>
                    <a:pt x="623163" y="220675"/>
                  </a:lnTo>
                  <a:lnTo>
                    <a:pt x="564121" y="261353"/>
                  </a:lnTo>
                  <a:lnTo>
                    <a:pt x="507238" y="304914"/>
                  </a:lnTo>
                  <a:lnTo>
                    <a:pt x="452882" y="351358"/>
                  </a:lnTo>
                  <a:lnTo>
                    <a:pt x="400685" y="400672"/>
                  </a:lnTo>
                  <a:lnTo>
                    <a:pt x="351358" y="452869"/>
                  </a:lnTo>
                  <a:lnTo>
                    <a:pt x="304927" y="507238"/>
                  </a:lnTo>
                  <a:lnTo>
                    <a:pt x="261366" y="564108"/>
                  </a:lnTo>
                  <a:lnTo>
                    <a:pt x="221043" y="623150"/>
                  </a:lnTo>
                  <a:lnTo>
                    <a:pt x="183603" y="683996"/>
                  </a:lnTo>
                  <a:lnTo>
                    <a:pt x="149402" y="746988"/>
                  </a:lnTo>
                  <a:lnTo>
                    <a:pt x="118440" y="811796"/>
                  </a:lnTo>
                  <a:lnTo>
                    <a:pt x="91084" y="877671"/>
                  </a:lnTo>
                  <a:lnTo>
                    <a:pt x="67437" y="944994"/>
                  </a:lnTo>
                  <a:lnTo>
                    <a:pt x="46901" y="1013752"/>
                  </a:lnTo>
                  <a:lnTo>
                    <a:pt x="30314" y="1083233"/>
                  </a:lnTo>
                  <a:lnTo>
                    <a:pt x="17348" y="1153795"/>
                  </a:lnTo>
                  <a:lnTo>
                    <a:pt x="7962" y="1224711"/>
                  </a:lnTo>
                  <a:lnTo>
                    <a:pt x="2184" y="1295996"/>
                  </a:lnTo>
                  <a:lnTo>
                    <a:pt x="355" y="1367637"/>
                  </a:lnTo>
                  <a:lnTo>
                    <a:pt x="355" y="1367993"/>
                  </a:lnTo>
                  <a:lnTo>
                    <a:pt x="0" y="1367993"/>
                  </a:lnTo>
                  <a:lnTo>
                    <a:pt x="355" y="1382153"/>
                  </a:lnTo>
                  <a:lnTo>
                    <a:pt x="355" y="4809960"/>
                  </a:lnTo>
                  <a:lnTo>
                    <a:pt x="1368361" y="4809960"/>
                  </a:lnTo>
                  <a:lnTo>
                    <a:pt x="2735999" y="4809960"/>
                  </a:lnTo>
                  <a:lnTo>
                    <a:pt x="2735999" y="13683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79386" y="1723580"/>
            <a:ext cx="4263390" cy="124333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94665" marR="5080" indent="-482600">
              <a:lnSpc>
                <a:spcPts val="4790"/>
              </a:lnSpc>
              <a:spcBef>
                <a:spcPts val="204"/>
              </a:spcBef>
            </a:pPr>
            <a:r>
              <a:rPr sz="4000" spc="-235" dirty="0"/>
              <a:t>Arabic</a:t>
            </a:r>
            <a:r>
              <a:rPr sz="4000" spc="-220" dirty="0"/>
              <a:t> </a:t>
            </a:r>
            <a:r>
              <a:rPr sz="4000" spc="-450" dirty="0"/>
              <a:t>Sentiment </a:t>
            </a:r>
            <a:r>
              <a:rPr sz="4000" spc="-484" dirty="0"/>
              <a:t>Analysis</a:t>
            </a:r>
            <a:r>
              <a:rPr sz="4000" spc="-260" dirty="0"/>
              <a:t> </a:t>
            </a:r>
            <a:r>
              <a:rPr sz="4000" spc="-400" dirty="0"/>
              <a:t>Project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6038900" y="4329264"/>
            <a:ext cx="5416550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6510" algn="r">
              <a:lnSpc>
                <a:spcPts val="2785"/>
              </a:lnSpc>
              <a:spcBef>
                <a:spcPts val="100"/>
              </a:spcBef>
            </a:pPr>
            <a:r>
              <a:rPr sz="2400" spc="-70" dirty="0">
                <a:latin typeface="Verdana"/>
                <a:cs typeface="Verdana"/>
              </a:rPr>
              <a:t>Digital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Egypt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80" dirty="0">
                <a:latin typeface="Verdana"/>
                <a:cs typeface="Verdana"/>
              </a:rPr>
              <a:t>Pioneers</a:t>
            </a:r>
            <a:r>
              <a:rPr sz="2400" spc="-155" dirty="0">
                <a:latin typeface="Verdana"/>
                <a:cs typeface="Verdana"/>
              </a:rPr>
              <a:t> </a:t>
            </a:r>
            <a:r>
              <a:rPr sz="2400" spc="-125" dirty="0">
                <a:latin typeface="Verdana"/>
                <a:cs typeface="Verdana"/>
              </a:rPr>
              <a:t>Initiative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295" dirty="0">
                <a:latin typeface="Verdana"/>
                <a:cs typeface="Verdana"/>
              </a:rPr>
              <a:t>-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130" dirty="0">
                <a:latin typeface="Verdana"/>
                <a:cs typeface="Verdana"/>
              </a:rPr>
              <a:t>DEPI</a:t>
            </a:r>
            <a:endParaRPr sz="2400">
              <a:latin typeface="Verdana"/>
              <a:cs typeface="Verdana"/>
            </a:endParaRPr>
          </a:p>
          <a:p>
            <a:pPr marR="5080" algn="r">
              <a:lnSpc>
                <a:spcPts val="2785"/>
              </a:lnSpc>
            </a:pPr>
            <a:r>
              <a:rPr sz="2400" spc="-135" dirty="0">
                <a:latin typeface="Verdana"/>
                <a:cs typeface="Verdana"/>
              </a:rPr>
              <a:t>AWS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60" dirty="0">
                <a:latin typeface="Verdana"/>
                <a:cs typeface="Verdana"/>
              </a:rPr>
              <a:t>Machine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Learning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01484" y="119063"/>
            <a:ext cx="11291544" cy="6624458"/>
            <a:chOff x="1044359" y="0"/>
            <a:chExt cx="11148670" cy="6576834"/>
          </a:xfrm>
        </p:grpSpPr>
        <p:sp>
          <p:nvSpPr>
            <p:cNvPr id="9" name="object 9"/>
            <p:cNvSpPr/>
            <p:nvPr/>
          </p:nvSpPr>
          <p:spPr>
            <a:xfrm>
              <a:off x="2361603" y="820800"/>
              <a:ext cx="3564890" cy="0"/>
            </a:xfrm>
            <a:custGeom>
              <a:avLst/>
              <a:gdLst/>
              <a:ahLst/>
              <a:cxnLst/>
              <a:rect l="l" t="t" r="r" b="b"/>
              <a:pathLst>
                <a:path w="3564890">
                  <a:moveTo>
                    <a:pt x="0" y="0"/>
                  </a:moveTo>
                  <a:lnTo>
                    <a:pt x="3564356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4359" y="1814334"/>
              <a:ext cx="4763135" cy="4762500"/>
            </a:xfrm>
            <a:custGeom>
              <a:avLst/>
              <a:gdLst/>
              <a:ahLst/>
              <a:cxnLst/>
              <a:rect l="l" t="t" r="r" b="b"/>
              <a:pathLst>
                <a:path w="4763135" h="4762500">
                  <a:moveTo>
                    <a:pt x="2742120" y="4737100"/>
                  </a:moveTo>
                  <a:lnTo>
                    <a:pt x="2020684" y="4737100"/>
                  </a:lnTo>
                  <a:lnTo>
                    <a:pt x="2140559" y="4762500"/>
                  </a:lnTo>
                  <a:lnTo>
                    <a:pt x="2622245" y="4762500"/>
                  </a:lnTo>
                  <a:lnTo>
                    <a:pt x="2742120" y="4737100"/>
                  </a:lnTo>
                  <a:close/>
                </a:path>
                <a:path w="4763135" h="4762500">
                  <a:moveTo>
                    <a:pt x="2801518" y="38100"/>
                  </a:moveTo>
                  <a:lnTo>
                    <a:pt x="1961286" y="38100"/>
                  </a:lnTo>
                  <a:lnTo>
                    <a:pt x="1784515" y="76200"/>
                  </a:lnTo>
                  <a:lnTo>
                    <a:pt x="1726196" y="101600"/>
                  </a:lnTo>
                  <a:lnTo>
                    <a:pt x="1668602" y="114300"/>
                  </a:lnTo>
                  <a:lnTo>
                    <a:pt x="1610995" y="139700"/>
                  </a:lnTo>
                  <a:lnTo>
                    <a:pt x="1554480" y="152400"/>
                  </a:lnTo>
                  <a:lnTo>
                    <a:pt x="1442161" y="203200"/>
                  </a:lnTo>
                  <a:lnTo>
                    <a:pt x="1278724" y="279400"/>
                  </a:lnTo>
                  <a:lnTo>
                    <a:pt x="1173238" y="330200"/>
                  </a:lnTo>
                  <a:lnTo>
                    <a:pt x="1121765" y="368300"/>
                  </a:lnTo>
                  <a:lnTo>
                    <a:pt x="1071003" y="393700"/>
                  </a:lnTo>
                  <a:lnTo>
                    <a:pt x="1020965" y="431800"/>
                  </a:lnTo>
                  <a:lnTo>
                    <a:pt x="972007" y="469900"/>
                  </a:lnTo>
                  <a:lnTo>
                    <a:pt x="923759" y="508000"/>
                  </a:lnTo>
                  <a:lnTo>
                    <a:pt x="876604" y="546100"/>
                  </a:lnTo>
                  <a:lnTo>
                    <a:pt x="830160" y="584200"/>
                  </a:lnTo>
                  <a:lnTo>
                    <a:pt x="784796" y="622300"/>
                  </a:lnTo>
                  <a:lnTo>
                    <a:pt x="740524" y="660400"/>
                  </a:lnTo>
                  <a:lnTo>
                    <a:pt x="697318" y="698500"/>
                  </a:lnTo>
                  <a:lnTo>
                    <a:pt x="655205" y="749300"/>
                  </a:lnTo>
                  <a:lnTo>
                    <a:pt x="614514" y="787400"/>
                  </a:lnTo>
                  <a:lnTo>
                    <a:pt x="574560" y="838200"/>
                  </a:lnTo>
                  <a:lnTo>
                    <a:pt x="535685" y="876300"/>
                  </a:lnTo>
                  <a:lnTo>
                    <a:pt x="498246" y="927100"/>
                  </a:lnTo>
                  <a:lnTo>
                    <a:pt x="461886" y="977900"/>
                  </a:lnTo>
                  <a:lnTo>
                    <a:pt x="426961" y="1028700"/>
                  </a:lnTo>
                  <a:lnTo>
                    <a:pt x="393115" y="1079500"/>
                  </a:lnTo>
                  <a:lnTo>
                    <a:pt x="360362" y="1130300"/>
                  </a:lnTo>
                  <a:lnTo>
                    <a:pt x="329044" y="1181100"/>
                  </a:lnTo>
                  <a:lnTo>
                    <a:pt x="299161" y="1231900"/>
                  </a:lnTo>
                  <a:lnTo>
                    <a:pt x="270725" y="1282700"/>
                  </a:lnTo>
                  <a:lnTo>
                    <a:pt x="243357" y="1333500"/>
                  </a:lnTo>
                  <a:lnTo>
                    <a:pt x="217436" y="1397000"/>
                  </a:lnTo>
                  <a:lnTo>
                    <a:pt x="192963" y="1447800"/>
                  </a:lnTo>
                  <a:lnTo>
                    <a:pt x="169925" y="1498600"/>
                  </a:lnTo>
                  <a:lnTo>
                    <a:pt x="148323" y="1562100"/>
                  </a:lnTo>
                  <a:lnTo>
                    <a:pt x="128155" y="1612900"/>
                  </a:lnTo>
                  <a:lnTo>
                    <a:pt x="109080" y="1676400"/>
                  </a:lnTo>
                  <a:lnTo>
                    <a:pt x="91795" y="1727200"/>
                  </a:lnTo>
                  <a:lnTo>
                    <a:pt x="75958" y="1790700"/>
                  </a:lnTo>
                  <a:lnTo>
                    <a:pt x="61556" y="1854200"/>
                  </a:lnTo>
                  <a:lnTo>
                    <a:pt x="48602" y="1905000"/>
                  </a:lnTo>
                  <a:lnTo>
                    <a:pt x="37439" y="1968500"/>
                  </a:lnTo>
                  <a:lnTo>
                    <a:pt x="27355" y="2032000"/>
                  </a:lnTo>
                  <a:lnTo>
                    <a:pt x="19075" y="2082800"/>
                  </a:lnTo>
                  <a:lnTo>
                    <a:pt x="12242" y="2146300"/>
                  </a:lnTo>
                  <a:lnTo>
                    <a:pt x="6845" y="2209800"/>
                  </a:lnTo>
                  <a:lnTo>
                    <a:pt x="2882" y="2260600"/>
                  </a:lnTo>
                  <a:lnTo>
                    <a:pt x="723" y="2324100"/>
                  </a:lnTo>
                  <a:lnTo>
                    <a:pt x="0" y="2387600"/>
                  </a:lnTo>
                  <a:lnTo>
                    <a:pt x="723" y="2451100"/>
                  </a:lnTo>
                  <a:lnTo>
                    <a:pt x="3238" y="2501900"/>
                  </a:lnTo>
                  <a:lnTo>
                    <a:pt x="6845" y="2565400"/>
                  </a:lnTo>
                  <a:lnTo>
                    <a:pt x="12242" y="2628900"/>
                  </a:lnTo>
                  <a:lnTo>
                    <a:pt x="19075" y="2692400"/>
                  </a:lnTo>
                  <a:lnTo>
                    <a:pt x="27355" y="2743200"/>
                  </a:lnTo>
                  <a:lnTo>
                    <a:pt x="37439" y="2806700"/>
                  </a:lnTo>
                  <a:lnTo>
                    <a:pt x="48958" y="2870200"/>
                  </a:lnTo>
                  <a:lnTo>
                    <a:pt x="61556" y="2921000"/>
                  </a:lnTo>
                  <a:lnTo>
                    <a:pt x="75958" y="2984500"/>
                  </a:lnTo>
                  <a:lnTo>
                    <a:pt x="91795" y="3048000"/>
                  </a:lnTo>
                  <a:lnTo>
                    <a:pt x="109435" y="3098800"/>
                  </a:lnTo>
                  <a:lnTo>
                    <a:pt x="128155" y="3162300"/>
                  </a:lnTo>
                  <a:lnTo>
                    <a:pt x="148323" y="3213100"/>
                  </a:lnTo>
                  <a:lnTo>
                    <a:pt x="169925" y="3276600"/>
                  </a:lnTo>
                  <a:lnTo>
                    <a:pt x="192963" y="3327400"/>
                  </a:lnTo>
                  <a:lnTo>
                    <a:pt x="217436" y="3378200"/>
                  </a:lnTo>
                  <a:lnTo>
                    <a:pt x="243357" y="3441700"/>
                  </a:lnTo>
                  <a:lnTo>
                    <a:pt x="270725" y="3492500"/>
                  </a:lnTo>
                  <a:lnTo>
                    <a:pt x="299516" y="3543300"/>
                  </a:lnTo>
                  <a:lnTo>
                    <a:pt x="329399" y="3594100"/>
                  </a:lnTo>
                  <a:lnTo>
                    <a:pt x="360718" y="3644900"/>
                  </a:lnTo>
                  <a:lnTo>
                    <a:pt x="393115" y="3695700"/>
                  </a:lnTo>
                  <a:lnTo>
                    <a:pt x="426961" y="3746500"/>
                  </a:lnTo>
                  <a:lnTo>
                    <a:pt x="461886" y="3797300"/>
                  </a:lnTo>
                  <a:lnTo>
                    <a:pt x="498246" y="3848100"/>
                  </a:lnTo>
                  <a:lnTo>
                    <a:pt x="536041" y="3886200"/>
                  </a:lnTo>
                  <a:lnTo>
                    <a:pt x="574560" y="3937000"/>
                  </a:lnTo>
                  <a:lnTo>
                    <a:pt x="614514" y="3987800"/>
                  </a:lnTo>
                  <a:lnTo>
                    <a:pt x="655561" y="4025900"/>
                  </a:lnTo>
                  <a:lnTo>
                    <a:pt x="697687" y="4076700"/>
                  </a:lnTo>
                  <a:lnTo>
                    <a:pt x="740879" y="4114800"/>
                  </a:lnTo>
                  <a:lnTo>
                    <a:pt x="785164" y="4152900"/>
                  </a:lnTo>
                  <a:lnTo>
                    <a:pt x="830516" y="4191000"/>
                  </a:lnTo>
                  <a:lnTo>
                    <a:pt x="876604" y="4229100"/>
                  </a:lnTo>
                  <a:lnTo>
                    <a:pt x="923759" y="4267200"/>
                  </a:lnTo>
                  <a:lnTo>
                    <a:pt x="972007" y="4305300"/>
                  </a:lnTo>
                  <a:lnTo>
                    <a:pt x="1020965" y="4343400"/>
                  </a:lnTo>
                  <a:lnTo>
                    <a:pt x="1071003" y="4381500"/>
                  </a:lnTo>
                  <a:lnTo>
                    <a:pt x="1121765" y="4406900"/>
                  </a:lnTo>
                  <a:lnTo>
                    <a:pt x="1173607" y="4445000"/>
                  </a:lnTo>
                  <a:lnTo>
                    <a:pt x="1225803" y="4470400"/>
                  </a:lnTo>
                  <a:lnTo>
                    <a:pt x="1387081" y="4546600"/>
                  </a:lnTo>
                  <a:lnTo>
                    <a:pt x="1554480" y="4622800"/>
                  </a:lnTo>
                  <a:lnTo>
                    <a:pt x="1611363" y="4635500"/>
                  </a:lnTo>
                  <a:lnTo>
                    <a:pt x="1668602" y="4660900"/>
                  </a:lnTo>
                  <a:lnTo>
                    <a:pt x="1784515" y="4686300"/>
                  </a:lnTo>
                  <a:lnTo>
                    <a:pt x="1843201" y="4711700"/>
                  </a:lnTo>
                  <a:lnTo>
                    <a:pt x="1961286" y="4737100"/>
                  </a:lnTo>
                  <a:lnTo>
                    <a:pt x="2801518" y="4737100"/>
                  </a:lnTo>
                  <a:lnTo>
                    <a:pt x="2978277" y="4699000"/>
                  </a:lnTo>
                  <a:lnTo>
                    <a:pt x="3036595" y="4673600"/>
                  </a:lnTo>
                  <a:lnTo>
                    <a:pt x="3094202" y="4660900"/>
                  </a:lnTo>
                  <a:lnTo>
                    <a:pt x="3151441" y="4635500"/>
                  </a:lnTo>
                  <a:lnTo>
                    <a:pt x="3208324" y="4622800"/>
                  </a:lnTo>
                  <a:lnTo>
                    <a:pt x="3430079" y="4521200"/>
                  </a:lnTo>
                  <a:lnTo>
                    <a:pt x="3537000" y="4470400"/>
                  </a:lnTo>
                  <a:lnTo>
                    <a:pt x="3589197" y="4445000"/>
                  </a:lnTo>
                  <a:lnTo>
                    <a:pt x="3641039" y="4406900"/>
                  </a:lnTo>
                  <a:lnTo>
                    <a:pt x="3691801" y="4381500"/>
                  </a:lnTo>
                  <a:lnTo>
                    <a:pt x="3790797" y="4305300"/>
                  </a:lnTo>
                  <a:lnTo>
                    <a:pt x="3839044" y="4267200"/>
                  </a:lnTo>
                  <a:lnTo>
                    <a:pt x="3886200" y="4229100"/>
                  </a:lnTo>
                  <a:lnTo>
                    <a:pt x="3932275" y="4191000"/>
                  </a:lnTo>
                  <a:lnTo>
                    <a:pt x="3977640" y="4152900"/>
                  </a:lnTo>
                  <a:lnTo>
                    <a:pt x="4021924" y="4114800"/>
                  </a:lnTo>
                  <a:lnTo>
                    <a:pt x="4065117" y="4076700"/>
                  </a:lnTo>
                  <a:lnTo>
                    <a:pt x="4107243" y="4025900"/>
                  </a:lnTo>
                  <a:lnTo>
                    <a:pt x="4148277" y="3987800"/>
                  </a:lnTo>
                  <a:lnTo>
                    <a:pt x="4187875" y="3937000"/>
                  </a:lnTo>
                  <a:lnTo>
                    <a:pt x="4226763" y="3886200"/>
                  </a:lnTo>
                  <a:lnTo>
                    <a:pt x="4264202" y="3848100"/>
                  </a:lnTo>
                  <a:lnTo>
                    <a:pt x="4300562" y="3797300"/>
                  </a:lnTo>
                  <a:lnTo>
                    <a:pt x="4335843" y="3746500"/>
                  </a:lnTo>
                  <a:lnTo>
                    <a:pt x="4369676" y="3695700"/>
                  </a:lnTo>
                  <a:lnTo>
                    <a:pt x="4402086" y="3644900"/>
                  </a:lnTo>
                  <a:lnTo>
                    <a:pt x="4433404" y="3594100"/>
                  </a:lnTo>
                  <a:lnTo>
                    <a:pt x="4463275" y="3543300"/>
                  </a:lnTo>
                  <a:lnTo>
                    <a:pt x="4491723" y="3492500"/>
                  </a:lnTo>
                  <a:lnTo>
                    <a:pt x="4519079" y="3441700"/>
                  </a:lnTo>
                  <a:lnTo>
                    <a:pt x="4544999" y="3378200"/>
                  </a:lnTo>
                  <a:lnTo>
                    <a:pt x="4569485" y="3327400"/>
                  </a:lnTo>
                  <a:lnTo>
                    <a:pt x="4592523" y="3276600"/>
                  </a:lnTo>
                  <a:lnTo>
                    <a:pt x="4614125" y="3213100"/>
                  </a:lnTo>
                  <a:lnTo>
                    <a:pt x="4634636" y="3162300"/>
                  </a:lnTo>
                  <a:lnTo>
                    <a:pt x="4653356" y="3098800"/>
                  </a:lnTo>
                  <a:lnTo>
                    <a:pt x="4670640" y="3048000"/>
                  </a:lnTo>
                  <a:lnTo>
                    <a:pt x="4686477" y="2984500"/>
                  </a:lnTo>
                  <a:lnTo>
                    <a:pt x="4700879" y="2921000"/>
                  </a:lnTo>
                  <a:lnTo>
                    <a:pt x="4713846" y="2870200"/>
                  </a:lnTo>
                  <a:lnTo>
                    <a:pt x="4724996" y="2806700"/>
                  </a:lnTo>
                  <a:lnTo>
                    <a:pt x="4735080" y="2743200"/>
                  </a:lnTo>
                  <a:lnTo>
                    <a:pt x="4743361" y="2692400"/>
                  </a:lnTo>
                  <a:lnTo>
                    <a:pt x="4750206" y="2628900"/>
                  </a:lnTo>
                  <a:lnTo>
                    <a:pt x="4755603" y="2565400"/>
                  </a:lnTo>
                  <a:lnTo>
                    <a:pt x="4759566" y="2501900"/>
                  </a:lnTo>
                  <a:lnTo>
                    <a:pt x="4761725" y="2451100"/>
                  </a:lnTo>
                  <a:lnTo>
                    <a:pt x="4762436" y="2387600"/>
                  </a:lnTo>
                  <a:lnTo>
                    <a:pt x="4762804" y="2387600"/>
                  </a:lnTo>
                  <a:lnTo>
                    <a:pt x="4762080" y="2324100"/>
                  </a:lnTo>
                  <a:lnTo>
                    <a:pt x="4759921" y="2260600"/>
                  </a:lnTo>
                  <a:lnTo>
                    <a:pt x="4755959" y="2209800"/>
                  </a:lnTo>
                  <a:lnTo>
                    <a:pt x="4750562" y="2146300"/>
                  </a:lnTo>
                  <a:lnTo>
                    <a:pt x="4743716" y="2082800"/>
                  </a:lnTo>
                  <a:lnTo>
                    <a:pt x="4735436" y="2032000"/>
                  </a:lnTo>
                  <a:lnTo>
                    <a:pt x="4725365" y="1968500"/>
                  </a:lnTo>
                  <a:lnTo>
                    <a:pt x="4714201" y="1905000"/>
                  </a:lnTo>
                  <a:lnTo>
                    <a:pt x="4701235" y="1854200"/>
                  </a:lnTo>
                  <a:lnTo>
                    <a:pt x="4686846" y="1790700"/>
                  </a:lnTo>
                  <a:lnTo>
                    <a:pt x="4670996" y="1727200"/>
                  </a:lnTo>
                  <a:lnTo>
                    <a:pt x="4653724" y="1676400"/>
                  </a:lnTo>
                  <a:lnTo>
                    <a:pt x="4634636" y="1612900"/>
                  </a:lnTo>
                  <a:lnTo>
                    <a:pt x="4614481" y="1562100"/>
                  </a:lnTo>
                  <a:lnTo>
                    <a:pt x="4592878" y="1498600"/>
                  </a:lnTo>
                  <a:lnTo>
                    <a:pt x="4569841" y="1447800"/>
                  </a:lnTo>
                  <a:lnTo>
                    <a:pt x="4545355" y="1397000"/>
                  </a:lnTo>
                  <a:lnTo>
                    <a:pt x="4519434" y="1333500"/>
                  </a:lnTo>
                  <a:lnTo>
                    <a:pt x="4492078" y="1282700"/>
                  </a:lnTo>
                  <a:lnTo>
                    <a:pt x="4463643" y="1231900"/>
                  </a:lnTo>
                  <a:lnTo>
                    <a:pt x="4433760" y="1181100"/>
                  </a:lnTo>
                  <a:lnTo>
                    <a:pt x="4402442" y="1130300"/>
                  </a:lnTo>
                  <a:lnTo>
                    <a:pt x="4369676" y="1079500"/>
                  </a:lnTo>
                  <a:lnTo>
                    <a:pt x="4335843" y="1028700"/>
                  </a:lnTo>
                  <a:lnTo>
                    <a:pt x="4300918" y="977900"/>
                  </a:lnTo>
                  <a:lnTo>
                    <a:pt x="4264558" y="927100"/>
                  </a:lnTo>
                  <a:lnTo>
                    <a:pt x="4227118" y="876300"/>
                  </a:lnTo>
                  <a:lnTo>
                    <a:pt x="4188244" y="838200"/>
                  </a:lnTo>
                  <a:lnTo>
                    <a:pt x="4148277" y="787400"/>
                  </a:lnTo>
                  <a:lnTo>
                    <a:pt x="4107599" y="749300"/>
                  </a:lnTo>
                  <a:lnTo>
                    <a:pt x="4065485" y="698500"/>
                  </a:lnTo>
                  <a:lnTo>
                    <a:pt x="4022280" y="660400"/>
                  </a:lnTo>
                  <a:lnTo>
                    <a:pt x="3977995" y="622300"/>
                  </a:lnTo>
                  <a:lnTo>
                    <a:pt x="3932643" y="584200"/>
                  </a:lnTo>
                  <a:lnTo>
                    <a:pt x="3886200" y="546100"/>
                  </a:lnTo>
                  <a:lnTo>
                    <a:pt x="3839044" y="508000"/>
                  </a:lnTo>
                  <a:lnTo>
                    <a:pt x="3790797" y="469900"/>
                  </a:lnTo>
                  <a:lnTo>
                    <a:pt x="3741839" y="431800"/>
                  </a:lnTo>
                  <a:lnTo>
                    <a:pt x="3691801" y="393700"/>
                  </a:lnTo>
                  <a:lnTo>
                    <a:pt x="3641039" y="368300"/>
                  </a:lnTo>
                  <a:lnTo>
                    <a:pt x="3589566" y="330200"/>
                  </a:lnTo>
                  <a:lnTo>
                    <a:pt x="3484079" y="279400"/>
                  </a:lnTo>
                  <a:lnTo>
                    <a:pt x="3320643" y="203200"/>
                  </a:lnTo>
                  <a:lnTo>
                    <a:pt x="3208324" y="152400"/>
                  </a:lnTo>
                  <a:lnTo>
                    <a:pt x="3151797" y="139700"/>
                  </a:lnTo>
                  <a:lnTo>
                    <a:pt x="3094202" y="114300"/>
                  </a:lnTo>
                  <a:lnTo>
                    <a:pt x="3036595" y="101600"/>
                  </a:lnTo>
                  <a:lnTo>
                    <a:pt x="2978277" y="76200"/>
                  </a:lnTo>
                  <a:lnTo>
                    <a:pt x="2801518" y="38100"/>
                  </a:lnTo>
                  <a:close/>
                </a:path>
                <a:path w="4763135" h="4762500">
                  <a:moveTo>
                    <a:pt x="2622245" y="12700"/>
                  </a:moveTo>
                  <a:lnTo>
                    <a:pt x="2140559" y="12700"/>
                  </a:lnTo>
                  <a:lnTo>
                    <a:pt x="2020684" y="38100"/>
                  </a:lnTo>
                  <a:lnTo>
                    <a:pt x="2742120" y="38100"/>
                  </a:lnTo>
                  <a:lnTo>
                    <a:pt x="2622245" y="12700"/>
                  </a:lnTo>
                  <a:close/>
                </a:path>
                <a:path w="4763135" h="4762500">
                  <a:moveTo>
                    <a:pt x="2381402" y="0"/>
                  </a:moveTo>
                  <a:lnTo>
                    <a:pt x="2320925" y="12700"/>
                  </a:lnTo>
                  <a:lnTo>
                    <a:pt x="2441879" y="12700"/>
                  </a:lnTo>
                  <a:lnTo>
                    <a:pt x="23814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97199" y="5220360"/>
              <a:ext cx="2195830" cy="895985"/>
            </a:xfrm>
            <a:custGeom>
              <a:avLst/>
              <a:gdLst/>
              <a:ahLst/>
              <a:cxnLst/>
              <a:rect l="l" t="t" r="r" b="b"/>
              <a:pathLst>
                <a:path w="2195829" h="895985">
                  <a:moveTo>
                    <a:pt x="2195284" y="0"/>
                  </a:moveTo>
                  <a:lnTo>
                    <a:pt x="449999" y="0"/>
                  </a:lnTo>
                  <a:lnTo>
                    <a:pt x="447840" y="0"/>
                  </a:lnTo>
                  <a:lnTo>
                    <a:pt x="401040" y="2514"/>
                  </a:lnTo>
                  <a:lnTo>
                    <a:pt x="354596" y="9715"/>
                  </a:lnTo>
                  <a:lnTo>
                    <a:pt x="309600" y="21958"/>
                  </a:lnTo>
                  <a:lnTo>
                    <a:pt x="265684" y="38874"/>
                  </a:lnTo>
                  <a:lnTo>
                    <a:pt x="223926" y="60121"/>
                  </a:lnTo>
                  <a:lnTo>
                    <a:pt x="184683" y="85674"/>
                  </a:lnTo>
                  <a:lnTo>
                    <a:pt x="148323" y="115201"/>
                  </a:lnTo>
                  <a:lnTo>
                    <a:pt x="115201" y="148323"/>
                  </a:lnTo>
                  <a:lnTo>
                    <a:pt x="85686" y="184683"/>
                  </a:lnTo>
                  <a:lnTo>
                    <a:pt x="60121" y="223913"/>
                  </a:lnTo>
                  <a:lnTo>
                    <a:pt x="38887" y="265684"/>
                  </a:lnTo>
                  <a:lnTo>
                    <a:pt x="21958" y="309600"/>
                  </a:lnTo>
                  <a:lnTo>
                    <a:pt x="9715" y="354596"/>
                  </a:lnTo>
                  <a:lnTo>
                    <a:pt x="2527" y="401040"/>
                  </a:lnTo>
                  <a:lnTo>
                    <a:pt x="0" y="447840"/>
                  </a:lnTo>
                  <a:lnTo>
                    <a:pt x="723" y="471233"/>
                  </a:lnTo>
                  <a:lnTo>
                    <a:pt x="5397" y="517677"/>
                  </a:lnTo>
                  <a:lnTo>
                    <a:pt x="15481" y="563765"/>
                  </a:lnTo>
                  <a:lnTo>
                    <a:pt x="29883" y="608393"/>
                  </a:lnTo>
                  <a:lnTo>
                    <a:pt x="48958" y="650875"/>
                  </a:lnTo>
                  <a:lnTo>
                    <a:pt x="72364" y="691565"/>
                  </a:lnTo>
                  <a:lnTo>
                    <a:pt x="100076" y="729361"/>
                  </a:lnTo>
                  <a:lnTo>
                    <a:pt x="131406" y="764273"/>
                  </a:lnTo>
                  <a:lnTo>
                    <a:pt x="165963" y="795604"/>
                  </a:lnTo>
                  <a:lnTo>
                    <a:pt x="204127" y="823315"/>
                  </a:lnTo>
                  <a:lnTo>
                    <a:pt x="244805" y="846721"/>
                  </a:lnTo>
                  <a:lnTo>
                    <a:pt x="287286" y="865441"/>
                  </a:lnTo>
                  <a:lnTo>
                    <a:pt x="331927" y="880198"/>
                  </a:lnTo>
                  <a:lnTo>
                    <a:pt x="377647" y="889914"/>
                  </a:lnTo>
                  <a:lnTo>
                    <a:pt x="424446" y="894600"/>
                  </a:lnTo>
                  <a:lnTo>
                    <a:pt x="447840" y="895324"/>
                  </a:lnTo>
                  <a:lnTo>
                    <a:pt x="447840" y="895680"/>
                  </a:lnTo>
                  <a:lnTo>
                    <a:pt x="449999" y="895616"/>
                  </a:lnTo>
                  <a:lnTo>
                    <a:pt x="1322641" y="895680"/>
                  </a:lnTo>
                  <a:lnTo>
                    <a:pt x="2195284" y="895680"/>
                  </a:lnTo>
                  <a:lnTo>
                    <a:pt x="2195284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02796" y="0"/>
              <a:ext cx="400050" cy="5554980"/>
            </a:xfrm>
            <a:custGeom>
              <a:avLst/>
              <a:gdLst/>
              <a:ahLst/>
              <a:cxnLst/>
              <a:rect l="l" t="t" r="r" b="b"/>
              <a:pathLst>
                <a:path w="400050" h="5554980">
                  <a:moveTo>
                    <a:pt x="0" y="0"/>
                  </a:moveTo>
                  <a:lnTo>
                    <a:pt x="0" y="5554802"/>
                  </a:lnTo>
                </a:path>
                <a:path w="400050" h="5554980">
                  <a:moveTo>
                    <a:pt x="198361" y="0"/>
                  </a:moveTo>
                  <a:lnTo>
                    <a:pt x="198361" y="5554802"/>
                  </a:lnTo>
                </a:path>
                <a:path w="400050" h="5554980">
                  <a:moveTo>
                    <a:pt x="399605" y="0"/>
                  </a:moveTo>
                  <a:lnTo>
                    <a:pt x="399605" y="5554802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Picture 13" descr="‪How to implement Sentiment Analysis on ARABIC using Python! | by Madjid  Erroukrma | Medium‬‏">
            <a:extLst>
              <a:ext uri="{FF2B5EF4-FFF2-40B4-BE49-F238E27FC236}">
                <a16:creationId xmlns:a16="http://schemas.microsoft.com/office/drawing/2014/main" id="{5DC7E013-5643-1B27-9CE3-9BCD5031B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0650" y="2339439"/>
            <a:ext cx="3874293" cy="4036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55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193" y="0"/>
                </a:moveTo>
                <a:lnTo>
                  <a:pt x="0" y="0"/>
                </a:lnTo>
                <a:lnTo>
                  <a:pt x="0" y="6857631"/>
                </a:lnTo>
                <a:lnTo>
                  <a:pt x="6096596" y="6857631"/>
                </a:lnTo>
                <a:lnTo>
                  <a:pt x="12193193" y="6857631"/>
                </a:lnTo>
                <a:lnTo>
                  <a:pt x="12193193" y="0"/>
                </a:lnTo>
                <a:close/>
              </a:path>
            </a:pathLst>
          </a:custGeom>
          <a:solidFill>
            <a:srgbClr val="FDFADF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226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370" dirty="0"/>
              <a:t>Exploring</a:t>
            </a:r>
            <a:r>
              <a:rPr spc="-190" dirty="0"/>
              <a:t> </a:t>
            </a:r>
            <a:r>
              <a:rPr spc="-350" dirty="0"/>
              <a:t>Sentiment</a:t>
            </a:r>
            <a:r>
              <a:rPr spc="-180" dirty="0"/>
              <a:t> </a:t>
            </a:r>
            <a:r>
              <a:rPr spc="-390" dirty="0"/>
              <a:t>Analysis</a:t>
            </a:r>
            <a:r>
              <a:rPr spc="-170" dirty="0"/>
              <a:t> </a:t>
            </a:r>
            <a:r>
              <a:rPr spc="-195" dirty="0"/>
              <a:t>Methods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28396" y="1064882"/>
            <a:ext cx="549275" cy="622935"/>
            <a:chOff x="428396" y="1064882"/>
            <a:chExt cx="549275" cy="622935"/>
          </a:xfrm>
        </p:grpSpPr>
        <p:sp>
          <p:nvSpPr>
            <p:cNvPr id="5" name="object 5"/>
            <p:cNvSpPr/>
            <p:nvPr/>
          </p:nvSpPr>
          <p:spPr>
            <a:xfrm>
              <a:off x="428396" y="1064882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48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65" y="55803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89" y="248754"/>
                  </a:lnTo>
                  <a:lnTo>
                    <a:pt x="368" y="295554"/>
                  </a:lnTo>
                  <a:lnTo>
                    <a:pt x="0" y="311404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392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65" y="566991"/>
                  </a:lnTo>
                  <a:lnTo>
                    <a:pt x="174244" y="591121"/>
                  </a:lnTo>
                  <a:lnTo>
                    <a:pt x="218160" y="608393"/>
                  </a:lnTo>
                  <a:lnTo>
                    <a:pt x="264248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3275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767" y="221399"/>
                  </a:lnTo>
                  <a:lnTo>
                    <a:pt x="723" y="222123"/>
                  </a:lnTo>
                  <a:lnTo>
                    <a:pt x="378" y="233641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4977" y="282244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54" y="317512"/>
                  </a:lnTo>
                  <a:lnTo>
                    <a:pt x="37807" y="361442"/>
                  </a:lnTo>
                  <a:lnTo>
                    <a:pt x="68770" y="399237"/>
                  </a:lnTo>
                  <a:lnTo>
                    <a:pt x="106565" y="429844"/>
                  </a:lnTo>
                  <a:lnTo>
                    <a:pt x="150126" y="452158"/>
                  </a:lnTo>
                  <a:lnTo>
                    <a:pt x="197281" y="464756"/>
                  </a:lnTo>
                  <a:lnTo>
                    <a:pt x="234010" y="467639"/>
                  </a:lnTo>
                  <a:lnTo>
                    <a:pt x="246240" y="467283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42"/>
                  </a:lnTo>
                  <a:lnTo>
                    <a:pt x="415442" y="380873"/>
                  </a:lnTo>
                  <a:lnTo>
                    <a:pt x="442087" y="339839"/>
                  </a:lnTo>
                  <a:lnTo>
                    <a:pt x="455993" y="306362"/>
                  </a:lnTo>
                  <a:lnTo>
                    <a:pt x="456120" y="305993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3" y="282600"/>
                  </a:lnTo>
                  <a:lnTo>
                    <a:pt x="462610" y="282244"/>
                  </a:lnTo>
                  <a:lnTo>
                    <a:pt x="464704" y="270713"/>
                  </a:lnTo>
                  <a:lnTo>
                    <a:pt x="464769" y="270357"/>
                  </a:lnTo>
                  <a:lnTo>
                    <a:pt x="467639" y="233641"/>
                  </a:lnTo>
                  <a:lnTo>
                    <a:pt x="467304" y="222123"/>
                  </a:lnTo>
                  <a:lnTo>
                    <a:pt x="467283" y="221399"/>
                  </a:lnTo>
                  <a:lnTo>
                    <a:pt x="459727" y="173164"/>
                  </a:lnTo>
                  <a:lnTo>
                    <a:pt x="442087" y="127444"/>
                  </a:lnTo>
                  <a:lnTo>
                    <a:pt x="415442" y="86753"/>
                  </a:lnTo>
                  <a:lnTo>
                    <a:pt x="380885" y="52197"/>
                  </a:lnTo>
                  <a:lnTo>
                    <a:pt x="339839" y="25565"/>
                  </a:lnTo>
                  <a:lnTo>
                    <a:pt x="294487" y="7924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3275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368" y="233997"/>
                  </a:moveTo>
                  <a:lnTo>
                    <a:pt x="723" y="222123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24"/>
                  </a:lnTo>
                  <a:lnTo>
                    <a:pt x="90728" y="48958"/>
                  </a:lnTo>
                  <a:lnTo>
                    <a:pt x="131038" y="24117"/>
                  </a:lnTo>
                  <a:lnTo>
                    <a:pt x="175323" y="7556"/>
                  </a:lnTo>
                  <a:lnTo>
                    <a:pt x="198729" y="2882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70" y="44640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610" y="282244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204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84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47" y="258483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4781" y="1240828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1661" y="1091056"/>
            <a:ext cx="1969135" cy="91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latin typeface="Verdana"/>
                <a:cs typeface="Verdana"/>
              </a:rPr>
              <a:t>Data</a:t>
            </a:r>
            <a:r>
              <a:rPr sz="1400" b="1" spc="-85" dirty="0">
                <a:latin typeface="Verdana"/>
                <a:cs typeface="Verdana"/>
              </a:rPr>
              <a:t> </a:t>
            </a:r>
            <a:r>
              <a:rPr sz="1400" b="1" spc="-10" dirty="0">
                <a:latin typeface="Verdana"/>
                <a:cs typeface="Verdana"/>
              </a:rPr>
              <a:t>Collection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99600"/>
              </a:lnSpc>
              <a:spcBef>
                <a:spcPts val="1045"/>
              </a:spcBef>
            </a:pPr>
            <a:r>
              <a:rPr sz="1200" dirty="0">
                <a:latin typeface="Verdana"/>
                <a:cs typeface="Verdana"/>
              </a:rPr>
              <a:t>Gather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diverse </a:t>
            </a:r>
            <a:r>
              <a:rPr sz="1200" dirty="0">
                <a:latin typeface="Verdana"/>
                <a:cs typeface="Verdana"/>
              </a:rPr>
              <a:t>Arabic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text </a:t>
            </a:r>
            <a:r>
              <a:rPr sz="1200" dirty="0">
                <a:latin typeface="Verdana"/>
                <a:cs typeface="Verdana"/>
              </a:rPr>
              <a:t>data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from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social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media platforms.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8396" y="2462034"/>
            <a:ext cx="549275" cy="622935"/>
            <a:chOff x="428396" y="2462034"/>
            <a:chExt cx="549275" cy="622935"/>
          </a:xfrm>
        </p:grpSpPr>
        <p:sp>
          <p:nvSpPr>
            <p:cNvPr id="11" name="object 11"/>
            <p:cNvSpPr/>
            <p:nvPr/>
          </p:nvSpPr>
          <p:spPr>
            <a:xfrm>
              <a:off x="428396" y="2462034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48" y="3606"/>
                  </a:lnTo>
                  <a:lnTo>
                    <a:pt x="218160" y="14401"/>
                  </a:lnTo>
                  <a:lnTo>
                    <a:pt x="174244" y="31686"/>
                  </a:lnTo>
                  <a:lnTo>
                    <a:pt x="133565" y="55803"/>
                  </a:lnTo>
                  <a:lnTo>
                    <a:pt x="96837" y="85686"/>
                  </a:lnTo>
                  <a:lnTo>
                    <a:pt x="65163" y="120967"/>
                  </a:lnTo>
                  <a:lnTo>
                    <a:pt x="39243" y="160210"/>
                  </a:lnTo>
                  <a:lnTo>
                    <a:pt x="19443" y="203403"/>
                  </a:lnTo>
                  <a:lnTo>
                    <a:pt x="6489" y="248767"/>
                  </a:lnTo>
                  <a:lnTo>
                    <a:pt x="368" y="295567"/>
                  </a:lnTo>
                  <a:lnTo>
                    <a:pt x="0" y="311403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404"/>
                  </a:lnTo>
                  <a:lnTo>
                    <a:pt x="39243" y="462610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65" y="567004"/>
                  </a:lnTo>
                  <a:lnTo>
                    <a:pt x="174244" y="591121"/>
                  </a:lnTo>
                  <a:lnTo>
                    <a:pt x="218160" y="608406"/>
                  </a:lnTo>
                  <a:lnTo>
                    <a:pt x="264248" y="619201"/>
                  </a:lnTo>
                  <a:lnTo>
                    <a:pt x="311404" y="622808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3275" y="2538006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767" y="221399"/>
                  </a:lnTo>
                  <a:lnTo>
                    <a:pt x="723" y="222110"/>
                  </a:lnTo>
                  <a:lnTo>
                    <a:pt x="379" y="233629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357" y="245871"/>
                  </a:lnTo>
                  <a:lnTo>
                    <a:pt x="4977" y="282232"/>
                  </a:lnTo>
                  <a:lnTo>
                    <a:pt x="5041" y="282587"/>
                  </a:lnTo>
                  <a:lnTo>
                    <a:pt x="20167" y="329031"/>
                  </a:lnTo>
                  <a:lnTo>
                    <a:pt x="44640" y="371513"/>
                  </a:lnTo>
                  <a:lnTo>
                    <a:pt x="77406" y="407517"/>
                  </a:lnTo>
                  <a:lnTo>
                    <a:pt x="117005" y="436308"/>
                  </a:lnTo>
                  <a:lnTo>
                    <a:pt x="161645" y="456107"/>
                  </a:lnTo>
                  <a:lnTo>
                    <a:pt x="209524" y="466191"/>
                  </a:lnTo>
                  <a:lnTo>
                    <a:pt x="234010" y="467639"/>
                  </a:lnTo>
                  <a:lnTo>
                    <a:pt x="246240" y="467271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29"/>
                  </a:lnTo>
                  <a:lnTo>
                    <a:pt x="415442" y="380873"/>
                  </a:lnTo>
                  <a:lnTo>
                    <a:pt x="442087" y="339839"/>
                  </a:lnTo>
                  <a:lnTo>
                    <a:pt x="455998" y="306349"/>
                  </a:lnTo>
                  <a:lnTo>
                    <a:pt x="456120" y="305993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3" y="282587"/>
                  </a:lnTo>
                  <a:lnTo>
                    <a:pt x="467628" y="233997"/>
                  </a:lnTo>
                  <a:lnTo>
                    <a:pt x="467639" y="233629"/>
                  </a:lnTo>
                  <a:lnTo>
                    <a:pt x="467304" y="222110"/>
                  </a:lnTo>
                  <a:lnTo>
                    <a:pt x="467283" y="221399"/>
                  </a:lnTo>
                  <a:lnTo>
                    <a:pt x="466299" y="210235"/>
                  </a:lnTo>
                  <a:lnTo>
                    <a:pt x="456120" y="161277"/>
                  </a:lnTo>
                  <a:lnTo>
                    <a:pt x="436321" y="116636"/>
                  </a:lnTo>
                  <a:lnTo>
                    <a:pt x="407530" y="77393"/>
                  </a:lnTo>
                  <a:lnTo>
                    <a:pt x="371170" y="44627"/>
                  </a:lnTo>
                  <a:lnTo>
                    <a:pt x="329044" y="20154"/>
                  </a:lnTo>
                  <a:lnTo>
                    <a:pt x="282600" y="5029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3275" y="2538006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368" y="233997"/>
                  </a:moveTo>
                  <a:lnTo>
                    <a:pt x="723" y="222110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11"/>
                  </a:lnTo>
                  <a:lnTo>
                    <a:pt x="90728" y="48958"/>
                  </a:lnTo>
                  <a:lnTo>
                    <a:pt x="131038" y="24117"/>
                  </a:lnTo>
                  <a:lnTo>
                    <a:pt x="175323" y="7556"/>
                  </a:lnTo>
                  <a:lnTo>
                    <a:pt x="198729" y="2870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29"/>
                  </a:lnTo>
                  <a:lnTo>
                    <a:pt x="329044" y="20154"/>
                  </a:lnTo>
                  <a:lnTo>
                    <a:pt x="371170" y="44627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29"/>
                  </a:lnTo>
                  <a:lnTo>
                    <a:pt x="462610" y="282232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08"/>
                  </a:lnTo>
                  <a:lnTo>
                    <a:pt x="306362" y="456107"/>
                  </a:lnTo>
                  <a:lnTo>
                    <a:pt x="258483" y="466191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0989"/>
                  </a:lnTo>
                  <a:lnTo>
                    <a:pt x="11518" y="306349"/>
                  </a:lnTo>
                  <a:lnTo>
                    <a:pt x="1447" y="258470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4781" y="2636545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1661" y="2486786"/>
            <a:ext cx="2181225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latin typeface="Verdana"/>
                <a:cs typeface="Verdana"/>
              </a:rPr>
              <a:t>Preprocessing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99600"/>
              </a:lnSpc>
              <a:spcBef>
                <a:spcPts val="1025"/>
              </a:spcBef>
            </a:pPr>
            <a:r>
              <a:rPr sz="1200" dirty="0">
                <a:latin typeface="Verdana"/>
                <a:cs typeface="Verdana"/>
              </a:rPr>
              <a:t>Clean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text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by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removing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noise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irrelevant</a:t>
            </a:r>
            <a:r>
              <a:rPr sz="1200" spc="-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characters efficiently.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8396" y="3855605"/>
            <a:ext cx="549275" cy="622935"/>
            <a:chOff x="428396" y="3855605"/>
            <a:chExt cx="549275" cy="622935"/>
          </a:xfrm>
        </p:grpSpPr>
        <p:sp>
          <p:nvSpPr>
            <p:cNvPr id="17" name="object 17"/>
            <p:cNvSpPr/>
            <p:nvPr/>
          </p:nvSpPr>
          <p:spPr>
            <a:xfrm>
              <a:off x="428396" y="3855605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48" y="3594"/>
                  </a:lnTo>
                  <a:lnTo>
                    <a:pt x="218160" y="14389"/>
                  </a:lnTo>
                  <a:lnTo>
                    <a:pt x="174244" y="31673"/>
                  </a:lnTo>
                  <a:lnTo>
                    <a:pt x="133565" y="55791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390"/>
                  </a:lnTo>
                  <a:lnTo>
                    <a:pt x="6489" y="248754"/>
                  </a:lnTo>
                  <a:lnTo>
                    <a:pt x="368" y="295554"/>
                  </a:lnTo>
                  <a:lnTo>
                    <a:pt x="0" y="311391"/>
                  </a:lnTo>
                  <a:lnTo>
                    <a:pt x="368" y="327228"/>
                  </a:lnTo>
                  <a:lnTo>
                    <a:pt x="6489" y="374040"/>
                  </a:lnTo>
                  <a:lnTo>
                    <a:pt x="19443" y="419392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08"/>
                  </a:lnTo>
                  <a:lnTo>
                    <a:pt x="133565" y="566991"/>
                  </a:lnTo>
                  <a:lnTo>
                    <a:pt x="174244" y="591108"/>
                  </a:lnTo>
                  <a:lnTo>
                    <a:pt x="218160" y="608393"/>
                  </a:lnTo>
                  <a:lnTo>
                    <a:pt x="264248" y="619188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3275" y="393048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379" y="233629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357" y="245872"/>
                  </a:lnTo>
                  <a:lnTo>
                    <a:pt x="4975" y="282232"/>
                  </a:lnTo>
                  <a:lnTo>
                    <a:pt x="5041" y="282600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11" y="305993"/>
                  </a:lnTo>
                  <a:lnTo>
                    <a:pt x="11518" y="306349"/>
                  </a:lnTo>
                  <a:lnTo>
                    <a:pt x="15354" y="317512"/>
                  </a:lnTo>
                  <a:lnTo>
                    <a:pt x="15481" y="317881"/>
                  </a:lnTo>
                  <a:lnTo>
                    <a:pt x="37807" y="361429"/>
                  </a:lnTo>
                  <a:lnTo>
                    <a:pt x="68770" y="399237"/>
                  </a:lnTo>
                  <a:lnTo>
                    <a:pt x="106565" y="429831"/>
                  </a:lnTo>
                  <a:lnTo>
                    <a:pt x="150126" y="452158"/>
                  </a:lnTo>
                  <a:lnTo>
                    <a:pt x="197281" y="464756"/>
                  </a:lnTo>
                  <a:lnTo>
                    <a:pt x="234010" y="467639"/>
                  </a:lnTo>
                  <a:lnTo>
                    <a:pt x="246240" y="467271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29"/>
                  </a:lnTo>
                  <a:lnTo>
                    <a:pt x="415442" y="380873"/>
                  </a:lnTo>
                  <a:lnTo>
                    <a:pt x="442087" y="339839"/>
                  </a:lnTo>
                  <a:lnTo>
                    <a:pt x="455998" y="306349"/>
                  </a:lnTo>
                  <a:lnTo>
                    <a:pt x="456120" y="305993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0" y="282600"/>
                  </a:lnTo>
                  <a:lnTo>
                    <a:pt x="462610" y="282232"/>
                  </a:lnTo>
                  <a:lnTo>
                    <a:pt x="464704" y="270713"/>
                  </a:lnTo>
                  <a:lnTo>
                    <a:pt x="464769" y="270357"/>
                  </a:lnTo>
                  <a:lnTo>
                    <a:pt x="466162" y="258470"/>
                  </a:lnTo>
                  <a:lnTo>
                    <a:pt x="467251" y="246240"/>
                  </a:lnTo>
                  <a:lnTo>
                    <a:pt x="467283" y="245872"/>
                  </a:lnTo>
                  <a:lnTo>
                    <a:pt x="467628" y="233997"/>
                  </a:lnTo>
                  <a:lnTo>
                    <a:pt x="467639" y="233629"/>
                  </a:lnTo>
                  <a:lnTo>
                    <a:pt x="467304" y="222110"/>
                  </a:lnTo>
                  <a:lnTo>
                    <a:pt x="467283" y="221399"/>
                  </a:lnTo>
                  <a:lnTo>
                    <a:pt x="466299" y="210235"/>
                  </a:lnTo>
                  <a:lnTo>
                    <a:pt x="456120" y="161277"/>
                  </a:lnTo>
                  <a:lnTo>
                    <a:pt x="436321" y="116636"/>
                  </a:lnTo>
                  <a:lnTo>
                    <a:pt x="407530" y="77393"/>
                  </a:lnTo>
                  <a:lnTo>
                    <a:pt x="371170" y="44640"/>
                  </a:lnTo>
                  <a:lnTo>
                    <a:pt x="329044" y="20154"/>
                  </a:lnTo>
                  <a:lnTo>
                    <a:pt x="282600" y="5029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3275" y="393048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368" y="233997"/>
                  </a:moveTo>
                  <a:lnTo>
                    <a:pt x="723" y="222110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11"/>
                  </a:lnTo>
                  <a:lnTo>
                    <a:pt x="90728" y="48958"/>
                  </a:lnTo>
                  <a:lnTo>
                    <a:pt x="131038" y="24117"/>
                  </a:lnTo>
                  <a:lnTo>
                    <a:pt x="175323" y="7556"/>
                  </a:lnTo>
                  <a:lnTo>
                    <a:pt x="198729" y="2870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29"/>
                  </a:lnTo>
                  <a:lnTo>
                    <a:pt x="329044" y="20154"/>
                  </a:lnTo>
                  <a:lnTo>
                    <a:pt x="371170" y="44640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29"/>
                  </a:lnTo>
                  <a:lnTo>
                    <a:pt x="462610" y="282232"/>
                  </a:lnTo>
                  <a:lnTo>
                    <a:pt x="447484" y="328676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191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0989"/>
                  </a:lnTo>
                  <a:lnTo>
                    <a:pt x="11518" y="306349"/>
                  </a:lnTo>
                  <a:lnTo>
                    <a:pt x="1447" y="258470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14781" y="4029747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01661" y="3881056"/>
            <a:ext cx="2200275" cy="73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5" dirty="0">
                <a:latin typeface="Verdana"/>
                <a:cs typeface="Verdana"/>
              </a:rPr>
              <a:t>Tokenization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010"/>
              </a:spcBef>
            </a:pPr>
            <a:r>
              <a:rPr sz="1200" spc="-40" dirty="0">
                <a:latin typeface="Verdana"/>
                <a:cs typeface="Verdana"/>
              </a:rPr>
              <a:t>Segment</a:t>
            </a:r>
            <a:r>
              <a:rPr sz="1200" spc="-60" dirty="0">
                <a:latin typeface="Verdana"/>
                <a:cs typeface="Verdana"/>
              </a:rPr>
              <a:t> text </a:t>
            </a:r>
            <a:r>
              <a:rPr sz="1200" spc="-40" dirty="0">
                <a:latin typeface="Verdana"/>
                <a:cs typeface="Verdana"/>
              </a:rPr>
              <a:t>into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meaningful </a:t>
            </a:r>
            <a:r>
              <a:rPr sz="1200" spc="-85" dirty="0">
                <a:latin typeface="Verdana"/>
                <a:cs typeface="Verdana"/>
              </a:rPr>
              <a:t>units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for</a:t>
            </a:r>
            <a:r>
              <a:rPr sz="1200" spc="-60" dirty="0">
                <a:latin typeface="Verdana"/>
                <a:cs typeface="Verdana"/>
              </a:rPr>
              <a:t> analysis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easily.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8396" y="5248440"/>
            <a:ext cx="549275" cy="622935"/>
            <a:chOff x="428396" y="5248440"/>
            <a:chExt cx="549275" cy="622935"/>
          </a:xfrm>
        </p:grpSpPr>
        <p:sp>
          <p:nvSpPr>
            <p:cNvPr id="23" name="object 23"/>
            <p:cNvSpPr/>
            <p:nvPr/>
          </p:nvSpPr>
          <p:spPr>
            <a:xfrm>
              <a:off x="428396" y="5248440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48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65" y="55803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89" y="248754"/>
                  </a:lnTo>
                  <a:lnTo>
                    <a:pt x="368" y="295554"/>
                  </a:lnTo>
                  <a:lnTo>
                    <a:pt x="0" y="311403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404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65" y="567004"/>
                  </a:lnTo>
                  <a:lnTo>
                    <a:pt x="174244" y="591121"/>
                  </a:lnTo>
                  <a:lnTo>
                    <a:pt x="218160" y="608406"/>
                  </a:lnTo>
                  <a:lnTo>
                    <a:pt x="264248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3275" y="53240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767" y="221399"/>
                  </a:lnTo>
                  <a:lnTo>
                    <a:pt x="723" y="222122"/>
                  </a:lnTo>
                  <a:lnTo>
                    <a:pt x="378" y="233641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4975" y="282232"/>
                  </a:lnTo>
                  <a:lnTo>
                    <a:pt x="5041" y="282600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31318" y="351002"/>
                  </a:lnTo>
                  <a:lnTo>
                    <a:pt x="60121" y="390232"/>
                  </a:lnTo>
                  <a:lnTo>
                    <a:pt x="96481" y="422998"/>
                  </a:lnTo>
                  <a:lnTo>
                    <a:pt x="138963" y="447471"/>
                  </a:lnTo>
                  <a:lnTo>
                    <a:pt x="185407" y="462597"/>
                  </a:lnTo>
                  <a:lnTo>
                    <a:pt x="234010" y="467639"/>
                  </a:lnTo>
                  <a:lnTo>
                    <a:pt x="246240" y="467271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42"/>
                  </a:lnTo>
                  <a:lnTo>
                    <a:pt x="415442" y="380872"/>
                  </a:lnTo>
                  <a:lnTo>
                    <a:pt x="442087" y="339839"/>
                  </a:lnTo>
                  <a:lnTo>
                    <a:pt x="455993" y="306362"/>
                  </a:lnTo>
                  <a:lnTo>
                    <a:pt x="456120" y="305993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0" y="282600"/>
                  </a:lnTo>
                  <a:lnTo>
                    <a:pt x="462610" y="282232"/>
                  </a:lnTo>
                  <a:lnTo>
                    <a:pt x="464704" y="270713"/>
                  </a:lnTo>
                  <a:lnTo>
                    <a:pt x="464769" y="270357"/>
                  </a:lnTo>
                  <a:lnTo>
                    <a:pt x="466161" y="258483"/>
                  </a:lnTo>
                  <a:lnTo>
                    <a:pt x="467251" y="246240"/>
                  </a:lnTo>
                  <a:lnTo>
                    <a:pt x="467283" y="245871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7304" y="222122"/>
                  </a:lnTo>
                  <a:lnTo>
                    <a:pt x="467283" y="221399"/>
                  </a:lnTo>
                  <a:lnTo>
                    <a:pt x="466299" y="210235"/>
                  </a:lnTo>
                  <a:lnTo>
                    <a:pt x="456120" y="161277"/>
                  </a:lnTo>
                  <a:lnTo>
                    <a:pt x="436321" y="116636"/>
                  </a:lnTo>
                  <a:lnTo>
                    <a:pt x="407530" y="77393"/>
                  </a:lnTo>
                  <a:lnTo>
                    <a:pt x="371170" y="44640"/>
                  </a:lnTo>
                  <a:lnTo>
                    <a:pt x="329044" y="20154"/>
                  </a:lnTo>
                  <a:lnTo>
                    <a:pt x="282600" y="5041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3275" y="53240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368" y="233997"/>
                  </a:moveTo>
                  <a:lnTo>
                    <a:pt x="723" y="222122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11"/>
                  </a:lnTo>
                  <a:lnTo>
                    <a:pt x="90728" y="48958"/>
                  </a:lnTo>
                  <a:lnTo>
                    <a:pt x="131038" y="24117"/>
                  </a:lnTo>
                  <a:lnTo>
                    <a:pt x="175323" y="7556"/>
                  </a:lnTo>
                  <a:lnTo>
                    <a:pt x="198729" y="2882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70" y="44640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610" y="282232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191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47" y="258483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4781" y="5427979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01661" y="5273179"/>
            <a:ext cx="2199640" cy="91050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latin typeface="Verdana"/>
                <a:cs typeface="Verdana"/>
              </a:rPr>
              <a:t>Feature</a:t>
            </a:r>
            <a:r>
              <a:rPr sz="1400" b="1" spc="-65" dirty="0">
                <a:latin typeface="Verdana"/>
                <a:cs typeface="Verdana"/>
              </a:rPr>
              <a:t> </a:t>
            </a:r>
            <a:r>
              <a:rPr sz="1400" b="1" spc="-50" dirty="0">
                <a:latin typeface="Verdana"/>
                <a:cs typeface="Verdana"/>
              </a:rPr>
              <a:t>Extraction</a:t>
            </a:r>
            <a:endParaRPr sz="1400">
              <a:latin typeface="Verdana"/>
              <a:cs typeface="Verdana"/>
            </a:endParaRPr>
          </a:p>
          <a:p>
            <a:pPr marL="12700" marR="5080">
              <a:spcBef>
                <a:spcPts val="1040"/>
              </a:spcBef>
            </a:pPr>
            <a:r>
              <a:rPr sz="1200" spc="-85" dirty="0">
                <a:latin typeface="Verdana"/>
                <a:cs typeface="Verdana"/>
              </a:rPr>
              <a:t>Transform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80" dirty="0">
                <a:latin typeface="Verdana"/>
                <a:cs typeface="Verdana"/>
              </a:rPr>
              <a:t>texts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into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numerical </a:t>
            </a:r>
            <a:r>
              <a:rPr sz="1200" spc="-40" dirty="0">
                <a:latin typeface="Verdana"/>
                <a:cs typeface="Verdana"/>
              </a:rPr>
              <a:t>features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for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model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training</a:t>
            </a:r>
            <a:r>
              <a:rPr lang="en-US" sz="1200" spc="-10" dirty="0">
                <a:latin typeface="Verdana"/>
                <a:cs typeface="Verdana"/>
              </a:rPr>
              <a:t> </a:t>
            </a:r>
            <a:r>
              <a:rPr lang="en-US" sz="1200" spc="-10">
                <a:latin typeface="Verdana"/>
                <a:cs typeface="Verdana"/>
              </a:rPr>
              <a:t>using TFIDF, Embeddings.</a:t>
            </a:r>
            <a:endParaRPr lang="en-US" sz="12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298403" y="1064882"/>
            <a:ext cx="548640" cy="622935"/>
            <a:chOff x="4298403" y="1064882"/>
            <a:chExt cx="548640" cy="622935"/>
          </a:xfrm>
        </p:grpSpPr>
        <p:sp>
          <p:nvSpPr>
            <p:cNvPr id="29" name="object 29"/>
            <p:cNvSpPr/>
            <p:nvPr/>
          </p:nvSpPr>
          <p:spPr>
            <a:xfrm>
              <a:off x="4298403" y="1064882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391" y="0"/>
                  </a:moveTo>
                  <a:lnTo>
                    <a:pt x="264236" y="3594"/>
                  </a:lnTo>
                  <a:lnTo>
                    <a:pt x="218160" y="14401"/>
                  </a:lnTo>
                  <a:lnTo>
                    <a:pt x="174231" y="31673"/>
                  </a:lnTo>
                  <a:lnTo>
                    <a:pt x="133553" y="55803"/>
                  </a:lnTo>
                  <a:lnTo>
                    <a:pt x="96837" y="85674"/>
                  </a:lnTo>
                  <a:lnTo>
                    <a:pt x="65150" y="120954"/>
                  </a:lnTo>
                  <a:lnTo>
                    <a:pt x="39230" y="160197"/>
                  </a:lnTo>
                  <a:lnTo>
                    <a:pt x="19431" y="203403"/>
                  </a:lnTo>
                  <a:lnTo>
                    <a:pt x="6476" y="248754"/>
                  </a:lnTo>
                  <a:lnTo>
                    <a:pt x="355" y="295554"/>
                  </a:lnTo>
                  <a:lnTo>
                    <a:pt x="0" y="311404"/>
                  </a:lnTo>
                  <a:lnTo>
                    <a:pt x="355" y="327240"/>
                  </a:lnTo>
                  <a:lnTo>
                    <a:pt x="6476" y="374040"/>
                  </a:lnTo>
                  <a:lnTo>
                    <a:pt x="19431" y="419392"/>
                  </a:lnTo>
                  <a:lnTo>
                    <a:pt x="39230" y="462597"/>
                  </a:lnTo>
                  <a:lnTo>
                    <a:pt x="65150" y="501840"/>
                  </a:lnTo>
                  <a:lnTo>
                    <a:pt x="96837" y="537121"/>
                  </a:lnTo>
                  <a:lnTo>
                    <a:pt x="133553" y="566991"/>
                  </a:lnTo>
                  <a:lnTo>
                    <a:pt x="174231" y="591121"/>
                  </a:lnTo>
                  <a:lnTo>
                    <a:pt x="218160" y="608393"/>
                  </a:lnTo>
                  <a:lnTo>
                    <a:pt x="264236" y="619201"/>
                  </a:lnTo>
                  <a:lnTo>
                    <a:pt x="311391" y="622795"/>
                  </a:lnTo>
                  <a:lnTo>
                    <a:pt x="311391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72914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4977" y="28224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54" y="317512"/>
                  </a:lnTo>
                  <a:lnTo>
                    <a:pt x="15481" y="317881"/>
                  </a:lnTo>
                  <a:lnTo>
                    <a:pt x="20167" y="329044"/>
                  </a:lnTo>
                  <a:lnTo>
                    <a:pt x="44640" y="371513"/>
                  </a:lnTo>
                  <a:lnTo>
                    <a:pt x="77406" y="407517"/>
                  </a:lnTo>
                  <a:lnTo>
                    <a:pt x="117005" y="436321"/>
                  </a:lnTo>
                  <a:lnTo>
                    <a:pt x="161645" y="456120"/>
                  </a:lnTo>
                  <a:lnTo>
                    <a:pt x="209524" y="466204"/>
                  </a:lnTo>
                  <a:lnTo>
                    <a:pt x="234010" y="467639"/>
                  </a:lnTo>
                  <a:lnTo>
                    <a:pt x="246240" y="467283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42"/>
                  </a:lnTo>
                  <a:lnTo>
                    <a:pt x="415442" y="380873"/>
                  </a:lnTo>
                  <a:lnTo>
                    <a:pt x="442087" y="339839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3" y="282600"/>
                  </a:lnTo>
                  <a:lnTo>
                    <a:pt x="462610" y="282244"/>
                  </a:lnTo>
                  <a:lnTo>
                    <a:pt x="464704" y="270713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2610" y="185038"/>
                  </a:lnTo>
                  <a:lnTo>
                    <a:pt x="447484" y="138595"/>
                  </a:lnTo>
                  <a:lnTo>
                    <a:pt x="422998" y="96113"/>
                  </a:lnTo>
                  <a:lnTo>
                    <a:pt x="390245" y="60121"/>
                  </a:lnTo>
                  <a:lnTo>
                    <a:pt x="350647" y="31318"/>
                  </a:lnTo>
                  <a:lnTo>
                    <a:pt x="306006" y="11518"/>
                  </a:lnTo>
                  <a:lnTo>
                    <a:pt x="258483" y="1435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72914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368" y="233997"/>
                  </a:moveTo>
                  <a:lnTo>
                    <a:pt x="723" y="222123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24"/>
                  </a:lnTo>
                  <a:lnTo>
                    <a:pt x="90728" y="48958"/>
                  </a:lnTo>
                  <a:lnTo>
                    <a:pt x="131051" y="24117"/>
                  </a:lnTo>
                  <a:lnTo>
                    <a:pt x="175323" y="7556"/>
                  </a:lnTo>
                  <a:lnTo>
                    <a:pt x="198729" y="2882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70" y="44640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610" y="282244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204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84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30" y="351002"/>
                  </a:lnTo>
                  <a:lnTo>
                    <a:pt x="11518" y="306362"/>
                  </a:lnTo>
                  <a:lnTo>
                    <a:pt x="1447" y="258483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84420" y="1240828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05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71300" y="1091056"/>
            <a:ext cx="1772285" cy="91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latin typeface="Verdana"/>
                <a:cs typeface="Verdana"/>
              </a:rPr>
              <a:t>Sentiment</a:t>
            </a:r>
            <a:r>
              <a:rPr sz="1400" b="1" spc="-50" dirty="0">
                <a:latin typeface="Verdana"/>
                <a:cs typeface="Verdana"/>
              </a:rPr>
              <a:t> </a:t>
            </a:r>
            <a:r>
              <a:rPr sz="1400" b="1" spc="-55" dirty="0">
                <a:latin typeface="Verdana"/>
                <a:cs typeface="Verdana"/>
              </a:rPr>
              <a:t>Modeling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030"/>
              </a:spcBef>
            </a:pPr>
            <a:r>
              <a:rPr sz="1200" spc="-80" dirty="0">
                <a:latin typeface="Verdana"/>
                <a:cs typeface="Verdana"/>
              </a:rPr>
              <a:t>Utilize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machine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learning </a:t>
            </a:r>
            <a:r>
              <a:rPr sz="1200" spc="-55" dirty="0">
                <a:latin typeface="Verdana"/>
                <a:cs typeface="Verdana"/>
              </a:rPr>
              <a:t>algorithms </a:t>
            </a:r>
            <a:r>
              <a:rPr sz="1200" spc="-10" dirty="0">
                <a:latin typeface="Verdana"/>
                <a:cs typeface="Verdana"/>
              </a:rPr>
              <a:t>to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predict </a:t>
            </a:r>
            <a:r>
              <a:rPr sz="1200" spc="-65" dirty="0">
                <a:latin typeface="Verdana"/>
                <a:cs typeface="Verdana"/>
              </a:rPr>
              <a:t>sentiments</a:t>
            </a:r>
            <a:r>
              <a:rPr sz="1200" spc="-1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accurately.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298403" y="2462034"/>
            <a:ext cx="548640" cy="622935"/>
            <a:chOff x="4298403" y="2462034"/>
            <a:chExt cx="548640" cy="622935"/>
          </a:xfrm>
        </p:grpSpPr>
        <p:sp>
          <p:nvSpPr>
            <p:cNvPr id="35" name="object 35"/>
            <p:cNvSpPr/>
            <p:nvPr/>
          </p:nvSpPr>
          <p:spPr>
            <a:xfrm>
              <a:off x="4298403" y="2462034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391" y="0"/>
                  </a:moveTo>
                  <a:lnTo>
                    <a:pt x="264236" y="3606"/>
                  </a:lnTo>
                  <a:lnTo>
                    <a:pt x="218160" y="14401"/>
                  </a:lnTo>
                  <a:lnTo>
                    <a:pt x="174231" y="31686"/>
                  </a:lnTo>
                  <a:lnTo>
                    <a:pt x="133553" y="55803"/>
                  </a:lnTo>
                  <a:lnTo>
                    <a:pt x="96837" y="85686"/>
                  </a:lnTo>
                  <a:lnTo>
                    <a:pt x="65150" y="120967"/>
                  </a:lnTo>
                  <a:lnTo>
                    <a:pt x="39230" y="160210"/>
                  </a:lnTo>
                  <a:lnTo>
                    <a:pt x="19431" y="203403"/>
                  </a:lnTo>
                  <a:lnTo>
                    <a:pt x="6476" y="248767"/>
                  </a:lnTo>
                  <a:lnTo>
                    <a:pt x="355" y="295567"/>
                  </a:lnTo>
                  <a:lnTo>
                    <a:pt x="0" y="311403"/>
                  </a:lnTo>
                  <a:lnTo>
                    <a:pt x="355" y="327240"/>
                  </a:lnTo>
                  <a:lnTo>
                    <a:pt x="6476" y="374040"/>
                  </a:lnTo>
                  <a:lnTo>
                    <a:pt x="19431" y="419404"/>
                  </a:lnTo>
                  <a:lnTo>
                    <a:pt x="39230" y="462610"/>
                  </a:lnTo>
                  <a:lnTo>
                    <a:pt x="65150" y="501840"/>
                  </a:lnTo>
                  <a:lnTo>
                    <a:pt x="96837" y="537121"/>
                  </a:lnTo>
                  <a:lnTo>
                    <a:pt x="133553" y="567004"/>
                  </a:lnTo>
                  <a:lnTo>
                    <a:pt x="174231" y="591121"/>
                  </a:lnTo>
                  <a:lnTo>
                    <a:pt x="218160" y="608406"/>
                  </a:lnTo>
                  <a:lnTo>
                    <a:pt x="264236" y="619201"/>
                  </a:lnTo>
                  <a:lnTo>
                    <a:pt x="311391" y="622808"/>
                  </a:lnTo>
                  <a:lnTo>
                    <a:pt x="311391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72914" y="2538006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379" y="233629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357" y="245871"/>
                  </a:lnTo>
                  <a:lnTo>
                    <a:pt x="7838" y="294119"/>
                  </a:lnTo>
                  <a:lnTo>
                    <a:pt x="15358" y="317512"/>
                  </a:lnTo>
                  <a:lnTo>
                    <a:pt x="15481" y="317868"/>
                  </a:lnTo>
                  <a:lnTo>
                    <a:pt x="37807" y="361429"/>
                  </a:lnTo>
                  <a:lnTo>
                    <a:pt x="68770" y="399237"/>
                  </a:lnTo>
                  <a:lnTo>
                    <a:pt x="106565" y="429831"/>
                  </a:lnTo>
                  <a:lnTo>
                    <a:pt x="150126" y="452158"/>
                  </a:lnTo>
                  <a:lnTo>
                    <a:pt x="197281" y="464756"/>
                  </a:lnTo>
                  <a:lnTo>
                    <a:pt x="234010" y="467639"/>
                  </a:lnTo>
                  <a:lnTo>
                    <a:pt x="246240" y="467271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29"/>
                  </a:lnTo>
                  <a:lnTo>
                    <a:pt x="415442" y="380873"/>
                  </a:lnTo>
                  <a:lnTo>
                    <a:pt x="442087" y="339839"/>
                  </a:lnTo>
                  <a:lnTo>
                    <a:pt x="455998" y="306349"/>
                  </a:lnTo>
                  <a:lnTo>
                    <a:pt x="456120" y="305993"/>
                  </a:lnTo>
                  <a:lnTo>
                    <a:pt x="464704" y="270713"/>
                  </a:lnTo>
                  <a:lnTo>
                    <a:pt x="464769" y="270357"/>
                  </a:lnTo>
                  <a:lnTo>
                    <a:pt x="466162" y="258470"/>
                  </a:lnTo>
                  <a:lnTo>
                    <a:pt x="467252" y="246227"/>
                  </a:lnTo>
                  <a:lnTo>
                    <a:pt x="467283" y="245871"/>
                  </a:lnTo>
                  <a:lnTo>
                    <a:pt x="467628" y="233997"/>
                  </a:lnTo>
                  <a:lnTo>
                    <a:pt x="467639" y="233629"/>
                  </a:lnTo>
                  <a:lnTo>
                    <a:pt x="467304" y="222110"/>
                  </a:lnTo>
                  <a:lnTo>
                    <a:pt x="467283" y="221399"/>
                  </a:lnTo>
                  <a:lnTo>
                    <a:pt x="466299" y="210235"/>
                  </a:lnTo>
                  <a:lnTo>
                    <a:pt x="456120" y="161277"/>
                  </a:lnTo>
                  <a:lnTo>
                    <a:pt x="436321" y="116636"/>
                  </a:lnTo>
                  <a:lnTo>
                    <a:pt x="407530" y="77393"/>
                  </a:lnTo>
                  <a:lnTo>
                    <a:pt x="371170" y="44627"/>
                  </a:lnTo>
                  <a:lnTo>
                    <a:pt x="329044" y="20154"/>
                  </a:lnTo>
                  <a:lnTo>
                    <a:pt x="282600" y="5029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72914" y="2538006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368" y="233997"/>
                  </a:moveTo>
                  <a:lnTo>
                    <a:pt x="723" y="222110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11"/>
                  </a:lnTo>
                  <a:lnTo>
                    <a:pt x="90728" y="48958"/>
                  </a:lnTo>
                  <a:lnTo>
                    <a:pt x="131051" y="24117"/>
                  </a:lnTo>
                  <a:lnTo>
                    <a:pt x="175323" y="7556"/>
                  </a:lnTo>
                  <a:lnTo>
                    <a:pt x="198729" y="2870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29"/>
                  </a:lnTo>
                  <a:lnTo>
                    <a:pt x="329044" y="20154"/>
                  </a:lnTo>
                  <a:lnTo>
                    <a:pt x="371170" y="44627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29"/>
                  </a:lnTo>
                  <a:lnTo>
                    <a:pt x="462610" y="282232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08"/>
                  </a:lnTo>
                  <a:lnTo>
                    <a:pt x="306362" y="456107"/>
                  </a:lnTo>
                  <a:lnTo>
                    <a:pt x="258483" y="466191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30" y="350989"/>
                  </a:lnTo>
                  <a:lnTo>
                    <a:pt x="11518" y="306349"/>
                  </a:lnTo>
                  <a:lnTo>
                    <a:pt x="1447" y="258470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484420" y="2636545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06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71300" y="2486786"/>
            <a:ext cx="2056764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30" dirty="0">
                <a:latin typeface="Verdana"/>
                <a:cs typeface="Verdana"/>
              </a:rPr>
              <a:t>Evaluation</a:t>
            </a:r>
            <a:r>
              <a:rPr sz="1400" b="1" spc="-55" dirty="0">
                <a:latin typeface="Verdana"/>
                <a:cs typeface="Verdana"/>
              </a:rPr>
              <a:t> </a:t>
            </a:r>
            <a:r>
              <a:rPr sz="1400" b="1" spc="-10" dirty="0">
                <a:latin typeface="Verdana"/>
                <a:cs typeface="Verdana"/>
              </a:rPr>
              <a:t>Metrics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99600"/>
              </a:lnSpc>
              <a:spcBef>
                <a:spcPts val="1025"/>
              </a:spcBef>
            </a:pPr>
            <a:r>
              <a:rPr sz="1200" spc="-45" dirty="0">
                <a:latin typeface="Verdana"/>
                <a:cs typeface="Verdana"/>
              </a:rPr>
              <a:t>Implement</a:t>
            </a:r>
            <a:r>
              <a:rPr sz="1200" spc="-40" dirty="0">
                <a:latin typeface="Verdana"/>
                <a:cs typeface="Verdana"/>
              </a:rPr>
              <a:t> precision,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recall,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120" dirty="0">
                <a:latin typeface="Verdana"/>
                <a:cs typeface="Verdana"/>
              </a:rPr>
              <a:t>F1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score</a:t>
            </a:r>
            <a:r>
              <a:rPr sz="1200" spc="-55" dirty="0">
                <a:latin typeface="Verdana"/>
                <a:cs typeface="Verdana"/>
              </a:rPr>
              <a:t> for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assessing </a:t>
            </a:r>
            <a:r>
              <a:rPr sz="1200" dirty="0">
                <a:latin typeface="Verdana"/>
                <a:cs typeface="Verdana"/>
              </a:rPr>
              <a:t>model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performance.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298403" y="3855605"/>
            <a:ext cx="548640" cy="622935"/>
            <a:chOff x="4298403" y="3855605"/>
            <a:chExt cx="548640" cy="622935"/>
          </a:xfrm>
        </p:grpSpPr>
        <p:sp>
          <p:nvSpPr>
            <p:cNvPr id="41" name="object 41"/>
            <p:cNvSpPr/>
            <p:nvPr/>
          </p:nvSpPr>
          <p:spPr>
            <a:xfrm>
              <a:off x="4298403" y="3855605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391" y="0"/>
                  </a:moveTo>
                  <a:lnTo>
                    <a:pt x="264236" y="3594"/>
                  </a:lnTo>
                  <a:lnTo>
                    <a:pt x="218160" y="14389"/>
                  </a:lnTo>
                  <a:lnTo>
                    <a:pt x="174231" y="31673"/>
                  </a:lnTo>
                  <a:lnTo>
                    <a:pt x="133553" y="55791"/>
                  </a:lnTo>
                  <a:lnTo>
                    <a:pt x="96837" y="85674"/>
                  </a:lnTo>
                  <a:lnTo>
                    <a:pt x="65150" y="120954"/>
                  </a:lnTo>
                  <a:lnTo>
                    <a:pt x="39230" y="160197"/>
                  </a:lnTo>
                  <a:lnTo>
                    <a:pt x="19431" y="203390"/>
                  </a:lnTo>
                  <a:lnTo>
                    <a:pt x="6476" y="248754"/>
                  </a:lnTo>
                  <a:lnTo>
                    <a:pt x="355" y="295554"/>
                  </a:lnTo>
                  <a:lnTo>
                    <a:pt x="0" y="311391"/>
                  </a:lnTo>
                  <a:lnTo>
                    <a:pt x="355" y="327228"/>
                  </a:lnTo>
                  <a:lnTo>
                    <a:pt x="6476" y="374040"/>
                  </a:lnTo>
                  <a:lnTo>
                    <a:pt x="19431" y="419392"/>
                  </a:lnTo>
                  <a:lnTo>
                    <a:pt x="39230" y="462597"/>
                  </a:lnTo>
                  <a:lnTo>
                    <a:pt x="65150" y="501840"/>
                  </a:lnTo>
                  <a:lnTo>
                    <a:pt x="96837" y="537108"/>
                  </a:lnTo>
                  <a:lnTo>
                    <a:pt x="133553" y="566991"/>
                  </a:lnTo>
                  <a:lnTo>
                    <a:pt x="174231" y="591108"/>
                  </a:lnTo>
                  <a:lnTo>
                    <a:pt x="218160" y="608393"/>
                  </a:lnTo>
                  <a:lnTo>
                    <a:pt x="264236" y="619188"/>
                  </a:lnTo>
                  <a:lnTo>
                    <a:pt x="311391" y="622795"/>
                  </a:lnTo>
                  <a:lnTo>
                    <a:pt x="311391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72914" y="393048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379" y="233629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357" y="245872"/>
                  </a:lnTo>
                  <a:lnTo>
                    <a:pt x="4975" y="282232"/>
                  </a:lnTo>
                  <a:lnTo>
                    <a:pt x="5041" y="282600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11" y="305993"/>
                  </a:lnTo>
                  <a:lnTo>
                    <a:pt x="11518" y="306349"/>
                  </a:lnTo>
                  <a:lnTo>
                    <a:pt x="31330" y="350989"/>
                  </a:lnTo>
                  <a:lnTo>
                    <a:pt x="60121" y="390232"/>
                  </a:lnTo>
                  <a:lnTo>
                    <a:pt x="96481" y="422998"/>
                  </a:lnTo>
                  <a:lnTo>
                    <a:pt x="138963" y="447471"/>
                  </a:lnTo>
                  <a:lnTo>
                    <a:pt x="185407" y="462597"/>
                  </a:lnTo>
                  <a:lnTo>
                    <a:pt x="234010" y="467639"/>
                  </a:lnTo>
                  <a:lnTo>
                    <a:pt x="246240" y="467271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29"/>
                  </a:lnTo>
                  <a:lnTo>
                    <a:pt x="415442" y="380873"/>
                  </a:lnTo>
                  <a:lnTo>
                    <a:pt x="442087" y="339839"/>
                  </a:lnTo>
                  <a:lnTo>
                    <a:pt x="455998" y="306349"/>
                  </a:lnTo>
                  <a:lnTo>
                    <a:pt x="456120" y="305993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0" y="282600"/>
                  </a:lnTo>
                  <a:lnTo>
                    <a:pt x="467628" y="233997"/>
                  </a:lnTo>
                  <a:lnTo>
                    <a:pt x="467639" y="233629"/>
                  </a:lnTo>
                  <a:lnTo>
                    <a:pt x="467304" y="222110"/>
                  </a:lnTo>
                  <a:lnTo>
                    <a:pt x="467283" y="221399"/>
                  </a:lnTo>
                  <a:lnTo>
                    <a:pt x="466299" y="210235"/>
                  </a:lnTo>
                  <a:lnTo>
                    <a:pt x="456120" y="161277"/>
                  </a:lnTo>
                  <a:lnTo>
                    <a:pt x="436321" y="116636"/>
                  </a:lnTo>
                  <a:lnTo>
                    <a:pt x="407530" y="77393"/>
                  </a:lnTo>
                  <a:lnTo>
                    <a:pt x="371170" y="44640"/>
                  </a:lnTo>
                  <a:lnTo>
                    <a:pt x="329044" y="20154"/>
                  </a:lnTo>
                  <a:lnTo>
                    <a:pt x="282600" y="5029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72914" y="393048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368" y="233997"/>
                  </a:moveTo>
                  <a:lnTo>
                    <a:pt x="723" y="222110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11"/>
                  </a:lnTo>
                  <a:lnTo>
                    <a:pt x="90728" y="48958"/>
                  </a:lnTo>
                  <a:lnTo>
                    <a:pt x="131051" y="24117"/>
                  </a:lnTo>
                  <a:lnTo>
                    <a:pt x="175323" y="7556"/>
                  </a:lnTo>
                  <a:lnTo>
                    <a:pt x="198729" y="2870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29"/>
                  </a:lnTo>
                  <a:lnTo>
                    <a:pt x="329044" y="20154"/>
                  </a:lnTo>
                  <a:lnTo>
                    <a:pt x="371170" y="44640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29"/>
                  </a:lnTo>
                  <a:lnTo>
                    <a:pt x="462610" y="282232"/>
                  </a:lnTo>
                  <a:lnTo>
                    <a:pt x="447484" y="328676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191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30" y="350989"/>
                  </a:lnTo>
                  <a:lnTo>
                    <a:pt x="11518" y="306349"/>
                  </a:lnTo>
                  <a:lnTo>
                    <a:pt x="1447" y="258470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484420" y="4029747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07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71300" y="3856866"/>
            <a:ext cx="2200486" cy="91050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Verdana"/>
                <a:cs typeface="Verdana"/>
              </a:rPr>
              <a:t>Deployment</a:t>
            </a:r>
            <a:endParaRPr sz="1400">
              <a:latin typeface="Verdana"/>
              <a:cs typeface="Verdana"/>
            </a:endParaRPr>
          </a:p>
          <a:p>
            <a:pPr marL="12700" marR="5080" algn="l">
              <a:spcBef>
                <a:spcPts val="1010"/>
              </a:spcBef>
            </a:pPr>
            <a:r>
              <a:rPr sz="1200" spc="-40">
                <a:latin typeface="Verdana"/>
                <a:cs typeface="Verdana"/>
              </a:rPr>
              <a:t>Integrate</a:t>
            </a:r>
            <a:r>
              <a:rPr lang="en-US" sz="1200" spc="-40" dirty="0">
                <a:latin typeface="Verdana"/>
                <a:cs typeface="Verdana"/>
              </a:rPr>
              <a:t> </a:t>
            </a:r>
            <a:r>
              <a:rPr lang="en-US" sz="1200" spc="-20">
                <a:latin typeface="Verdana"/>
                <a:cs typeface="Verdana"/>
              </a:rPr>
              <a:t>the </a:t>
            </a:r>
            <a:r>
              <a:rPr lang="en-US" sz="1200" dirty="0">
                <a:latin typeface="Verdana"/>
                <a:cs typeface="Verdana"/>
              </a:rPr>
              <a:t>model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lang="en-US" sz="1200" spc="-60" dirty="0">
                <a:latin typeface="Verdana"/>
                <a:cs typeface="Verdana"/>
              </a:rPr>
              <a:t>using streamlit with flask api </a:t>
            </a:r>
            <a:r>
              <a:rPr lang="en-US" sz="1200" spc="-85" dirty="0">
                <a:latin typeface="Verdana"/>
                <a:cs typeface="Verdana"/>
              </a:rPr>
              <a:t>for </a:t>
            </a:r>
            <a:r>
              <a:rPr sz="1200" spc="-55" dirty="0">
                <a:latin typeface="Verdana"/>
                <a:cs typeface="Verdana"/>
              </a:rPr>
              <a:t>real-</a:t>
            </a:r>
            <a:r>
              <a:rPr sz="1200" spc="-25" dirty="0">
                <a:latin typeface="Verdana"/>
                <a:cs typeface="Verdana"/>
              </a:rPr>
              <a:t>time </a:t>
            </a:r>
            <a:r>
              <a:rPr sz="1200" spc="-50" dirty="0">
                <a:latin typeface="Verdana"/>
                <a:cs typeface="Verdana"/>
              </a:rPr>
              <a:t>sentiment </a:t>
            </a:r>
            <a:r>
              <a:rPr sz="1200" spc="-10" dirty="0">
                <a:latin typeface="Verdana"/>
                <a:cs typeface="Verdana"/>
              </a:rPr>
              <a:t>analysis.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298403" y="5248440"/>
            <a:ext cx="548640" cy="622935"/>
            <a:chOff x="4298403" y="5248440"/>
            <a:chExt cx="548640" cy="622935"/>
          </a:xfrm>
        </p:grpSpPr>
        <p:sp>
          <p:nvSpPr>
            <p:cNvPr id="47" name="object 47"/>
            <p:cNvSpPr/>
            <p:nvPr/>
          </p:nvSpPr>
          <p:spPr>
            <a:xfrm>
              <a:off x="4298403" y="5248440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391" y="0"/>
                  </a:moveTo>
                  <a:lnTo>
                    <a:pt x="264236" y="3594"/>
                  </a:lnTo>
                  <a:lnTo>
                    <a:pt x="218160" y="14401"/>
                  </a:lnTo>
                  <a:lnTo>
                    <a:pt x="174231" y="31673"/>
                  </a:lnTo>
                  <a:lnTo>
                    <a:pt x="133553" y="55803"/>
                  </a:lnTo>
                  <a:lnTo>
                    <a:pt x="96837" y="85674"/>
                  </a:lnTo>
                  <a:lnTo>
                    <a:pt x="65150" y="120954"/>
                  </a:lnTo>
                  <a:lnTo>
                    <a:pt x="39230" y="160197"/>
                  </a:lnTo>
                  <a:lnTo>
                    <a:pt x="19431" y="203403"/>
                  </a:lnTo>
                  <a:lnTo>
                    <a:pt x="6476" y="248754"/>
                  </a:lnTo>
                  <a:lnTo>
                    <a:pt x="355" y="295554"/>
                  </a:lnTo>
                  <a:lnTo>
                    <a:pt x="0" y="311403"/>
                  </a:lnTo>
                  <a:lnTo>
                    <a:pt x="355" y="327240"/>
                  </a:lnTo>
                  <a:lnTo>
                    <a:pt x="6476" y="374040"/>
                  </a:lnTo>
                  <a:lnTo>
                    <a:pt x="19431" y="419404"/>
                  </a:lnTo>
                  <a:lnTo>
                    <a:pt x="39230" y="462597"/>
                  </a:lnTo>
                  <a:lnTo>
                    <a:pt x="65150" y="501840"/>
                  </a:lnTo>
                  <a:lnTo>
                    <a:pt x="96837" y="537121"/>
                  </a:lnTo>
                  <a:lnTo>
                    <a:pt x="133553" y="567004"/>
                  </a:lnTo>
                  <a:lnTo>
                    <a:pt x="174231" y="591121"/>
                  </a:lnTo>
                  <a:lnTo>
                    <a:pt x="218160" y="608406"/>
                  </a:lnTo>
                  <a:lnTo>
                    <a:pt x="264236" y="619201"/>
                  </a:lnTo>
                  <a:lnTo>
                    <a:pt x="311391" y="622795"/>
                  </a:lnTo>
                  <a:lnTo>
                    <a:pt x="311391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372914" y="53240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4975" y="282232"/>
                  </a:lnTo>
                  <a:lnTo>
                    <a:pt x="5041" y="282600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54" y="317512"/>
                  </a:lnTo>
                  <a:lnTo>
                    <a:pt x="15481" y="317880"/>
                  </a:lnTo>
                  <a:lnTo>
                    <a:pt x="20167" y="329031"/>
                  </a:lnTo>
                  <a:lnTo>
                    <a:pt x="44640" y="371513"/>
                  </a:lnTo>
                  <a:lnTo>
                    <a:pt x="77406" y="407517"/>
                  </a:lnTo>
                  <a:lnTo>
                    <a:pt x="117005" y="436321"/>
                  </a:lnTo>
                  <a:lnTo>
                    <a:pt x="161645" y="456120"/>
                  </a:lnTo>
                  <a:lnTo>
                    <a:pt x="209524" y="466191"/>
                  </a:lnTo>
                  <a:lnTo>
                    <a:pt x="234010" y="467639"/>
                  </a:lnTo>
                  <a:lnTo>
                    <a:pt x="246240" y="467271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42"/>
                  </a:lnTo>
                  <a:lnTo>
                    <a:pt x="415442" y="380872"/>
                  </a:lnTo>
                  <a:lnTo>
                    <a:pt x="442087" y="339839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7251" y="246240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2610" y="185038"/>
                  </a:lnTo>
                  <a:lnTo>
                    <a:pt x="447484" y="138595"/>
                  </a:lnTo>
                  <a:lnTo>
                    <a:pt x="422998" y="96113"/>
                  </a:lnTo>
                  <a:lnTo>
                    <a:pt x="390245" y="60121"/>
                  </a:lnTo>
                  <a:lnTo>
                    <a:pt x="350647" y="31318"/>
                  </a:lnTo>
                  <a:lnTo>
                    <a:pt x="306006" y="11518"/>
                  </a:lnTo>
                  <a:lnTo>
                    <a:pt x="258483" y="1435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72914" y="53240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368" y="233997"/>
                  </a:moveTo>
                  <a:lnTo>
                    <a:pt x="723" y="222122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11"/>
                  </a:lnTo>
                  <a:lnTo>
                    <a:pt x="90728" y="48958"/>
                  </a:lnTo>
                  <a:lnTo>
                    <a:pt x="131051" y="24117"/>
                  </a:lnTo>
                  <a:lnTo>
                    <a:pt x="175323" y="7556"/>
                  </a:lnTo>
                  <a:lnTo>
                    <a:pt x="198729" y="2882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70" y="44640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610" y="282232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191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30" y="351002"/>
                  </a:lnTo>
                  <a:lnTo>
                    <a:pt x="11518" y="306362"/>
                  </a:lnTo>
                  <a:lnTo>
                    <a:pt x="1447" y="258483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480458" y="5427979"/>
            <a:ext cx="250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5" dirty="0">
                <a:latin typeface="Verdana"/>
                <a:cs typeface="Verdana"/>
              </a:rPr>
              <a:t>08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71300" y="5273179"/>
            <a:ext cx="1864360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0" dirty="0">
                <a:latin typeface="Verdana"/>
                <a:cs typeface="Verdana"/>
              </a:rPr>
              <a:t>User</a:t>
            </a:r>
            <a:r>
              <a:rPr sz="1400" b="1" spc="-90" dirty="0">
                <a:latin typeface="Verdana"/>
                <a:cs typeface="Verdana"/>
              </a:rPr>
              <a:t> </a:t>
            </a:r>
            <a:r>
              <a:rPr sz="1400" b="1" spc="-10" dirty="0">
                <a:latin typeface="Verdana"/>
                <a:cs typeface="Verdana"/>
              </a:rPr>
              <a:t>Feedback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040"/>
              </a:spcBef>
            </a:pPr>
            <a:r>
              <a:rPr sz="1200" dirty="0">
                <a:latin typeface="Verdana"/>
                <a:cs typeface="Verdana"/>
              </a:rPr>
              <a:t>Collect</a:t>
            </a:r>
            <a:r>
              <a:rPr sz="1200" spc="55" dirty="0">
                <a:latin typeface="Verdana"/>
                <a:cs typeface="Verdana"/>
              </a:rPr>
              <a:t> </a:t>
            </a:r>
            <a:r>
              <a:rPr sz="1200" spc="-75" dirty="0">
                <a:latin typeface="Verdana"/>
                <a:cs typeface="Verdana"/>
              </a:rPr>
              <a:t>user</a:t>
            </a:r>
            <a:r>
              <a:rPr sz="1200" spc="6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feedback</a:t>
            </a:r>
            <a:r>
              <a:rPr sz="1200" spc="6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to </a:t>
            </a:r>
            <a:r>
              <a:rPr sz="1200" spc="-40" dirty="0">
                <a:latin typeface="Verdana"/>
                <a:cs typeface="Verdana"/>
              </a:rPr>
              <a:t>continuously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improve </a:t>
            </a:r>
            <a:r>
              <a:rPr sz="1200" spc="-50" dirty="0">
                <a:latin typeface="Verdana"/>
                <a:cs typeface="Verdana"/>
              </a:rPr>
              <a:t>sentiment </a:t>
            </a:r>
            <a:r>
              <a:rPr sz="1200" spc="-10" dirty="0">
                <a:latin typeface="Verdana"/>
                <a:cs typeface="Verdana"/>
              </a:rPr>
              <a:t>accuracy.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997203"/>
            <a:ext cx="12193346" cy="5861038"/>
            <a:chOff x="0" y="997203"/>
            <a:chExt cx="12193346" cy="5861038"/>
          </a:xfrm>
        </p:grpSpPr>
        <p:sp>
          <p:nvSpPr>
            <p:cNvPr id="53" name="object 53"/>
            <p:cNvSpPr/>
            <p:nvPr/>
          </p:nvSpPr>
          <p:spPr>
            <a:xfrm>
              <a:off x="7487996" y="6300355"/>
              <a:ext cx="4705350" cy="557530"/>
            </a:xfrm>
            <a:custGeom>
              <a:avLst/>
              <a:gdLst/>
              <a:ahLst/>
              <a:cxnLst/>
              <a:rect l="l" t="t" r="r" b="b"/>
              <a:pathLst>
                <a:path w="4705350" h="557529">
                  <a:moveTo>
                    <a:pt x="4705197" y="0"/>
                  </a:moveTo>
                  <a:lnTo>
                    <a:pt x="278638" y="0"/>
                  </a:lnTo>
                  <a:lnTo>
                    <a:pt x="277202" y="0"/>
                  </a:lnTo>
                  <a:lnTo>
                    <a:pt x="235089" y="3606"/>
                  </a:lnTo>
                  <a:lnTo>
                    <a:pt x="192608" y="13690"/>
                  </a:lnTo>
                  <a:lnTo>
                    <a:pt x="152285" y="30238"/>
                  </a:lnTo>
                  <a:lnTo>
                    <a:pt x="114846" y="53289"/>
                  </a:lnTo>
                  <a:lnTo>
                    <a:pt x="81724" y="81724"/>
                  </a:lnTo>
                  <a:lnTo>
                    <a:pt x="53289" y="114846"/>
                  </a:lnTo>
                  <a:lnTo>
                    <a:pt x="30238" y="152285"/>
                  </a:lnTo>
                  <a:lnTo>
                    <a:pt x="13677" y="192608"/>
                  </a:lnTo>
                  <a:lnTo>
                    <a:pt x="3606" y="235089"/>
                  </a:lnTo>
                  <a:lnTo>
                    <a:pt x="0" y="278638"/>
                  </a:lnTo>
                  <a:lnTo>
                    <a:pt x="368" y="293039"/>
                  </a:lnTo>
                  <a:lnTo>
                    <a:pt x="6121" y="336600"/>
                  </a:lnTo>
                  <a:lnTo>
                    <a:pt x="18719" y="378358"/>
                  </a:lnTo>
                  <a:lnTo>
                    <a:pt x="37439" y="417969"/>
                  </a:lnTo>
                  <a:lnTo>
                    <a:pt x="62280" y="453961"/>
                  </a:lnTo>
                  <a:lnTo>
                    <a:pt x="92163" y="485648"/>
                  </a:lnTo>
                  <a:lnTo>
                    <a:pt x="127088" y="511924"/>
                  </a:lnTo>
                  <a:lnTo>
                    <a:pt x="165239" y="532803"/>
                  </a:lnTo>
                  <a:lnTo>
                    <a:pt x="206641" y="547560"/>
                  </a:lnTo>
                  <a:lnTo>
                    <a:pt x="249478" y="555485"/>
                  </a:lnTo>
                  <a:lnTo>
                    <a:pt x="277202" y="556895"/>
                  </a:lnTo>
                  <a:lnTo>
                    <a:pt x="277202" y="557288"/>
                  </a:lnTo>
                  <a:lnTo>
                    <a:pt x="278638" y="557288"/>
                  </a:lnTo>
                  <a:lnTo>
                    <a:pt x="2491206" y="557288"/>
                  </a:lnTo>
                  <a:lnTo>
                    <a:pt x="4705197" y="557288"/>
                  </a:lnTo>
                  <a:lnTo>
                    <a:pt x="4705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859315" y="997203"/>
              <a:ext cx="2332990" cy="5306695"/>
            </a:xfrm>
            <a:custGeom>
              <a:avLst/>
              <a:gdLst/>
              <a:ahLst/>
              <a:cxnLst/>
              <a:rect l="l" t="t" r="r" b="b"/>
              <a:pathLst>
                <a:path w="2332990" h="5306695">
                  <a:moveTo>
                    <a:pt x="2332799" y="1166393"/>
                  </a:moveTo>
                  <a:lnTo>
                    <a:pt x="2332431" y="1166393"/>
                  </a:lnTo>
                  <a:lnTo>
                    <a:pt x="2332444" y="1166037"/>
                  </a:lnTo>
                  <a:lnTo>
                    <a:pt x="2331008" y="1105192"/>
                  </a:lnTo>
                  <a:lnTo>
                    <a:pt x="2331008" y="1104836"/>
                  </a:lnTo>
                  <a:lnTo>
                    <a:pt x="2325992" y="1044359"/>
                  </a:lnTo>
                  <a:lnTo>
                    <a:pt x="2325967" y="1043990"/>
                  </a:lnTo>
                  <a:lnTo>
                    <a:pt x="2318080" y="983881"/>
                  </a:lnTo>
                  <a:lnTo>
                    <a:pt x="2318042" y="983513"/>
                  </a:lnTo>
                  <a:lnTo>
                    <a:pt x="2306955" y="924115"/>
                  </a:lnTo>
                  <a:lnTo>
                    <a:pt x="2306891" y="923759"/>
                  </a:lnTo>
                  <a:lnTo>
                    <a:pt x="2292566" y="864717"/>
                  </a:lnTo>
                  <a:lnTo>
                    <a:pt x="2292489" y="864362"/>
                  </a:lnTo>
                  <a:lnTo>
                    <a:pt x="2275306" y="806030"/>
                  </a:lnTo>
                  <a:lnTo>
                    <a:pt x="2275205" y="805675"/>
                  </a:lnTo>
                  <a:lnTo>
                    <a:pt x="2255164" y="748436"/>
                  </a:lnTo>
                  <a:lnTo>
                    <a:pt x="2231644" y="691921"/>
                  </a:lnTo>
                  <a:lnTo>
                    <a:pt x="2205367" y="636473"/>
                  </a:lnTo>
                  <a:lnTo>
                    <a:pt x="2176208" y="582841"/>
                  </a:lnTo>
                  <a:lnTo>
                    <a:pt x="2144166" y="530999"/>
                  </a:lnTo>
                  <a:lnTo>
                    <a:pt x="2109609" y="480593"/>
                  </a:lnTo>
                  <a:lnTo>
                    <a:pt x="2072525" y="432358"/>
                  </a:lnTo>
                  <a:lnTo>
                    <a:pt x="2032927" y="385914"/>
                  </a:lnTo>
                  <a:lnTo>
                    <a:pt x="1990801" y="341630"/>
                  </a:lnTo>
                  <a:lnTo>
                    <a:pt x="1946529" y="299516"/>
                  </a:lnTo>
                  <a:lnTo>
                    <a:pt x="1900085" y="259918"/>
                  </a:lnTo>
                  <a:lnTo>
                    <a:pt x="1851850" y="222834"/>
                  </a:lnTo>
                  <a:lnTo>
                    <a:pt x="1801444" y="188277"/>
                  </a:lnTo>
                  <a:lnTo>
                    <a:pt x="1749247" y="156235"/>
                  </a:lnTo>
                  <a:lnTo>
                    <a:pt x="1695602" y="127076"/>
                  </a:lnTo>
                  <a:lnTo>
                    <a:pt x="1640522" y="100799"/>
                  </a:lnTo>
                  <a:lnTo>
                    <a:pt x="1584363" y="77393"/>
                  </a:lnTo>
                  <a:lnTo>
                    <a:pt x="1526768" y="57238"/>
                  </a:lnTo>
                  <a:lnTo>
                    <a:pt x="1468081" y="39598"/>
                  </a:lnTo>
                  <a:lnTo>
                    <a:pt x="1408684" y="25552"/>
                  </a:lnTo>
                  <a:lnTo>
                    <a:pt x="1348930" y="14401"/>
                  </a:lnTo>
                  <a:lnTo>
                    <a:pt x="1288440" y="6477"/>
                  </a:lnTo>
                  <a:lnTo>
                    <a:pt x="1227239" y="1435"/>
                  </a:lnTo>
                  <a:lnTo>
                    <a:pt x="1166406" y="0"/>
                  </a:lnTo>
                  <a:lnTo>
                    <a:pt x="1105204" y="1435"/>
                  </a:lnTo>
                  <a:lnTo>
                    <a:pt x="1044359" y="6477"/>
                  </a:lnTo>
                  <a:lnTo>
                    <a:pt x="983881" y="14401"/>
                  </a:lnTo>
                  <a:lnTo>
                    <a:pt x="923759" y="25552"/>
                  </a:lnTo>
                  <a:lnTo>
                    <a:pt x="864362" y="39954"/>
                  </a:lnTo>
                  <a:lnTo>
                    <a:pt x="806043" y="57238"/>
                  </a:lnTo>
                  <a:lnTo>
                    <a:pt x="748449" y="77393"/>
                  </a:lnTo>
                  <a:lnTo>
                    <a:pt x="691921" y="100799"/>
                  </a:lnTo>
                  <a:lnTo>
                    <a:pt x="636841" y="127076"/>
                  </a:lnTo>
                  <a:lnTo>
                    <a:pt x="583209" y="156235"/>
                  </a:lnTo>
                  <a:lnTo>
                    <a:pt x="531368" y="188277"/>
                  </a:lnTo>
                  <a:lnTo>
                    <a:pt x="480961" y="222834"/>
                  </a:lnTo>
                  <a:lnTo>
                    <a:pt x="432371" y="259918"/>
                  </a:lnTo>
                  <a:lnTo>
                    <a:pt x="385927" y="299872"/>
                  </a:lnTo>
                  <a:lnTo>
                    <a:pt x="341642" y="341630"/>
                  </a:lnTo>
                  <a:lnTo>
                    <a:pt x="299885" y="385914"/>
                  </a:lnTo>
                  <a:lnTo>
                    <a:pt x="259930" y="432358"/>
                  </a:lnTo>
                  <a:lnTo>
                    <a:pt x="222846" y="480961"/>
                  </a:lnTo>
                  <a:lnTo>
                    <a:pt x="188290" y="531355"/>
                  </a:lnTo>
                  <a:lnTo>
                    <a:pt x="156603" y="583196"/>
                  </a:lnTo>
                  <a:lnTo>
                    <a:pt x="127444" y="636841"/>
                  </a:lnTo>
                  <a:lnTo>
                    <a:pt x="101168" y="691921"/>
                  </a:lnTo>
                  <a:lnTo>
                    <a:pt x="77762" y="748436"/>
                  </a:lnTo>
                  <a:lnTo>
                    <a:pt x="57353" y="805675"/>
                  </a:lnTo>
                  <a:lnTo>
                    <a:pt x="40068" y="864362"/>
                  </a:lnTo>
                  <a:lnTo>
                    <a:pt x="25996" y="923759"/>
                  </a:lnTo>
                  <a:lnTo>
                    <a:pt x="14833" y="983513"/>
                  </a:lnTo>
                  <a:lnTo>
                    <a:pt x="6883" y="1043990"/>
                  </a:lnTo>
                  <a:lnTo>
                    <a:pt x="1828" y="1104836"/>
                  </a:lnTo>
                  <a:lnTo>
                    <a:pt x="368" y="1166037"/>
                  </a:lnTo>
                  <a:lnTo>
                    <a:pt x="368" y="1166393"/>
                  </a:lnTo>
                  <a:lnTo>
                    <a:pt x="0" y="1166393"/>
                  </a:lnTo>
                  <a:lnTo>
                    <a:pt x="368" y="1182014"/>
                  </a:lnTo>
                  <a:lnTo>
                    <a:pt x="368" y="5306390"/>
                  </a:lnTo>
                  <a:lnTo>
                    <a:pt x="1166761" y="5306390"/>
                  </a:lnTo>
                  <a:lnTo>
                    <a:pt x="2332799" y="5306390"/>
                  </a:lnTo>
                  <a:lnTo>
                    <a:pt x="2332799" y="1166393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30834" y="1425244"/>
              <a:ext cx="10605770" cy="5241925"/>
            </a:xfrm>
            <a:custGeom>
              <a:avLst/>
              <a:gdLst/>
              <a:ahLst/>
              <a:cxnLst/>
              <a:rect l="l" t="t" r="r" b="b"/>
              <a:pathLst>
                <a:path w="10605770" h="5241925">
                  <a:moveTo>
                    <a:pt x="2412365" y="5241594"/>
                  </a:moveTo>
                  <a:lnTo>
                    <a:pt x="0" y="5241594"/>
                  </a:lnTo>
                </a:path>
                <a:path w="10605770" h="5241925">
                  <a:moveTo>
                    <a:pt x="8898839" y="0"/>
                  </a:moveTo>
                  <a:lnTo>
                    <a:pt x="10605249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5867641"/>
              <a:ext cx="767080" cy="990600"/>
            </a:xfrm>
            <a:custGeom>
              <a:avLst/>
              <a:gdLst/>
              <a:ahLst/>
              <a:cxnLst/>
              <a:rect l="l" t="t" r="r" b="b"/>
              <a:pathLst>
                <a:path w="767080" h="990600">
                  <a:moveTo>
                    <a:pt x="766800" y="383400"/>
                  </a:moveTo>
                  <a:lnTo>
                    <a:pt x="764641" y="343433"/>
                  </a:lnTo>
                  <a:lnTo>
                    <a:pt x="758520" y="303834"/>
                  </a:lnTo>
                  <a:lnTo>
                    <a:pt x="748080" y="264960"/>
                  </a:lnTo>
                  <a:lnTo>
                    <a:pt x="733679" y="227520"/>
                  </a:lnTo>
                  <a:lnTo>
                    <a:pt x="715314" y="191884"/>
                  </a:lnTo>
                  <a:lnTo>
                    <a:pt x="693724" y="158038"/>
                  </a:lnTo>
                  <a:lnTo>
                    <a:pt x="668159" y="126720"/>
                  </a:lnTo>
                  <a:lnTo>
                    <a:pt x="640080" y="98640"/>
                  </a:lnTo>
                  <a:lnTo>
                    <a:pt x="608761" y="73075"/>
                  </a:lnTo>
                  <a:lnTo>
                    <a:pt x="575284" y="51473"/>
                  </a:lnTo>
                  <a:lnTo>
                    <a:pt x="539280" y="33121"/>
                  </a:lnTo>
                  <a:lnTo>
                    <a:pt x="501840" y="18719"/>
                  </a:lnTo>
                  <a:lnTo>
                    <a:pt x="462965" y="8280"/>
                  </a:lnTo>
                  <a:lnTo>
                    <a:pt x="423354" y="2159"/>
                  </a:lnTo>
                  <a:lnTo>
                    <a:pt x="383400" y="0"/>
                  </a:lnTo>
                  <a:lnTo>
                    <a:pt x="363245" y="355"/>
                  </a:lnTo>
                  <a:lnTo>
                    <a:pt x="323278" y="4673"/>
                  </a:lnTo>
                  <a:lnTo>
                    <a:pt x="284035" y="12954"/>
                  </a:lnTo>
                  <a:lnTo>
                    <a:pt x="245884" y="25552"/>
                  </a:lnTo>
                  <a:lnTo>
                    <a:pt x="209524" y="41757"/>
                  </a:lnTo>
                  <a:lnTo>
                    <a:pt x="174599" y="61912"/>
                  </a:lnTo>
                  <a:lnTo>
                    <a:pt x="142201" y="85318"/>
                  </a:lnTo>
                  <a:lnTo>
                    <a:pt x="112318" y="112318"/>
                  </a:lnTo>
                  <a:lnTo>
                    <a:pt x="85318" y="142201"/>
                  </a:lnTo>
                  <a:lnTo>
                    <a:pt x="61925" y="174599"/>
                  </a:lnTo>
                  <a:lnTo>
                    <a:pt x="41757" y="209524"/>
                  </a:lnTo>
                  <a:lnTo>
                    <a:pt x="25565" y="245884"/>
                  </a:lnTo>
                  <a:lnTo>
                    <a:pt x="12954" y="284035"/>
                  </a:lnTo>
                  <a:lnTo>
                    <a:pt x="4686" y="323278"/>
                  </a:lnTo>
                  <a:lnTo>
                    <a:pt x="355" y="363232"/>
                  </a:lnTo>
                  <a:lnTo>
                    <a:pt x="0" y="383400"/>
                  </a:lnTo>
                  <a:lnTo>
                    <a:pt x="76" y="385914"/>
                  </a:lnTo>
                  <a:lnTo>
                    <a:pt x="0" y="990003"/>
                  </a:lnTo>
                  <a:lnTo>
                    <a:pt x="383400" y="990003"/>
                  </a:lnTo>
                  <a:lnTo>
                    <a:pt x="766800" y="990003"/>
                  </a:lnTo>
                  <a:lnTo>
                    <a:pt x="766800" y="385914"/>
                  </a:lnTo>
                  <a:lnTo>
                    <a:pt x="766394" y="385914"/>
                  </a:lnTo>
                  <a:lnTo>
                    <a:pt x="766445" y="383400"/>
                  </a:lnTo>
                  <a:lnTo>
                    <a:pt x="766800" y="38340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790764" y="1488579"/>
              <a:ext cx="4031615" cy="5116830"/>
            </a:xfrm>
            <a:custGeom>
              <a:avLst/>
              <a:gdLst/>
              <a:ahLst/>
              <a:cxnLst/>
              <a:rect l="l" t="t" r="r" b="b"/>
              <a:pathLst>
                <a:path w="4031615" h="5116830">
                  <a:moveTo>
                    <a:pt x="4031272" y="2019300"/>
                  </a:moveTo>
                  <a:lnTo>
                    <a:pt x="4030561" y="1968500"/>
                  </a:lnTo>
                  <a:lnTo>
                    <a:pt x="4028757" y="1917700"/>
                  </a:lnTo>
                  <a:lnTo>
                    <a:pt x="4025519" y="1866900"/>
                  </a:lnTo>
                  <a:lnTo>
                    <a:pt x="4020832" y="1816100"/>
                  </a:lnTo>
                  <a:lnTo>
                    <a:pt x="4015079" y="1765300"/>
                  </a:lnTo>
                  <a:lnTo>
                    <a:pt x="4007878" y="1714500"/>
                  </a:lnTo>
                  <a:lnTo>
                    <a:pt x="3999598" y="1663700"/>
                  </a:lnTo>
                  <a:lnTo>
                    <a:pt x="3989870" y="1612900"/>
                  </a:lnTo>
                  <a:lnTo>
                    <a:pt x="3979075" y="1562100"/>
                  </a:lnTo>
                  <a:lnTo>
                    <a:pt x="3966832" y="1511300"/>
                  </a:lnTo>
                  <a:lnTo>
                    <a:pt x="3953510" y="1460500"/>
                  </a:lnTo>
                  <a:lnTo>
                    <a:pt x="3938752" y="1409700"/>
                  </a:lnTo>
                  <a:lnTo>
                    <a:pt x="3922915" y="1358900"/>
                  </a:lnTo>
                  <a:lnTo>
                    <a:pt x="3905631" y="1320800"/>
                  </a:lnTo>
                  <a:lnTo>
                    <a:pt x="3887635" y="1270000"/>
                  </a:lnTo>
                  <a:lnTo>
                    <a:pt x="3867835" y="1219200"/>
                  </a:lnTo>
                  <a:lnTo>
                    <a:pt x="3847312" y="1181100"/>
                  </a:lnTo>
                  <a:lnTo>
                    <a:pt x="3825354" y="1130300"/>
                  </a:lnTo>
                  <a:lnTo>
                    <a:pt x="3802316" y="1079500"/>
                  </a:lnTo>
                  <a:lnTo>
                    <a:pt x="3777831" y="1041400"/>
                  </a:lnTo>
                  <a:lnTo>
                    <a:pt x="3752634" y="990600"/>
                  </a:lnTo>
                  <a:lnTo>
                    <a:pt x="3726357" y="952500"/>
                  </a:lnTo>
                  <a:lnTo>
                    <a:pt x="3698633" y="901700"/>
                  </a:lnTo>
                  <a:lnTo>
                    <a:pt x="3669830" y="863600"/>
                  </a:lnTo>
                  <a:lnTo>
                    <a:pt x="3640315" y="825500"/>
                  </a:lnTo>
                  <a:lnTo>
                    <a:pt x="3609721" y="787400"/>
                  </a:lnTo>
                  <a:lnTo>
                    <a:pt x="3577679" y="736600"/>
                  </a:lnTo>
                  <a:lnTo>
                    <a:pt x="3544913" y="698500"/>
                  </a:lnTo>
                  <a:lnTo>
                    <a:pt x="3511435" y="660400"/>
                  </a:lnTo>
                  <a:lnTo>
                    <a:pt x="3476510" y="622300"/>
                  </a:lnTo>
                  <a:lnTo>
                    <a:pt x="3440874" y="596900"/>
                  </a:lnTo>
                  <a:lnTo>
                    <a:pt x="3404514" y="558800"/>
                  </a:lnTo>
                  <a:lnTo>
                    <a:pt x="3328555" y="482600"/>
                  </a:lnTo>
                  <a:lnTo>
                    <a:pt x="3289312" y="457200"/>
                  </a:lnTo>
                  <a:lnTo>
                    <a:pt x="3249358" y="419100"/>
                  </a:lnTo>
                  <a:lnTo>
                    <a:pt x="3208680" y="393700"/>
                  </a:lnTo>
                  <a:lnTo>
                    <a:pt x="3167278" y="368300"/>
                  </a:lnTo>
                  <a:lnTo>
                    <a:pt x="3124797" y="330200"/>
                  </a:lnTo>
                  <a:lnTo>
                    <a:pt x="3081959" y="304800"/>
                  </a:lnTo>
                  <a:lnTo>
                    <a:pt x="2993758" y="254000"/>
                  </a:lnTo>
                  <a:lnTo>
                    <a:pt x="2903397" y="203200"/>
                  </a:lnTo>
                  <a:lnTo>
                    <a:pt x="2857309" y="190500"/>
                  </a:lnTo>
                  <a:lnTo>
                    <a:pt x="2763355" y="139700"/>
                  </a:lnTo>
                  <a:lnTo>
                    <a:pt x="2667597" y="114300"/>
                  </a:lnTo>
                  <a:lnTo>
                    <a:pt x="2618994" y="88900"/>
                  </a:lnTo>
                  <a:lnTo>
                    <a:pt x="2421356" y="38100"/>
                  </a:lnTo>
                  <a:lnTo>
                    <a:pt x="2371318" y="38100"/>
                  </a:lnTo>
                  <a:lnTo>
                    <a:pt x="2270150" y="12700"/>
                  </a:lnTo>
                  <a:lnTo>
                    <a:pt x="2168639" y="12700"/>
                  </a:lnTo>
                  <a:lnTo>
                    <a:pt x="2117877" y="0"/>
                  </a:lnTo>
                  <a:lnTo>
                    <a:pt x="1913394" y="0"/>
                  </a:lnTo>
                  <a:lnTo>
                    <a:pt x="1862632" y="12700"/>
                  </a:lnTo>
                  <a:lnTo>
                    <a:pt x="1761121" y="12700"/>
                  </a:lnTo>
                  <a:lnTo>
                    <a:pt x="1659953" y="38100"/>
                  </a:lnTo>
                  <a:lnTo>
                    <a:pt x="1609915" y="38100"/>
                  </a:lnTo>
                  <a:lnTo>
                    <a:pt x="1412278" y="88900"/>
                  </a:lnTo>
                  <a:lnTo>
                    <a:pt x="1363675" y="114300"/>
                  </a:lnTo>
                  <a:lnTo>
                    <a:pt x="1267917" y="139700"/>
                  </a:lnTo>
                  <a:lnTo>
                    <a:pt x="1173949" y="190500"/>
                  </a:lnTo>
                  <a:lnTo>
                    <a:pt x="1127874" y="203200"/>
                  </a:lnTo>
                  <a:lnTo>
                    <a:pt x="1037513" y="254000"/>
                  </a:lnTo>
                  <a:lnTo>
                    <a:pt x="949312" y="304800"/>
                  </a:lnTo>
                  <a:lnTo>
                    <a:pt x="906475" y="330200"/>
                  </a:lnTo>
                  <a:lnTo>
                    <a:pt x="863993" y="368300"/>
                  </a:lnTo>
                  <a:lnTo>
                    <a:pt x="822591" y="393700"/>
                  </a:lnTo>
                  <a:lnTo>
                    <a:pt x="781913" y="419100"/>
                  </a:lnTo>
                  <a:lnTo>
                    <a:pt x="741959" y="457200"/>
                  </a:lnTo>
                  <a:lnTo>
                    <a:pt x="702716" y="482600"/>
                  </a:lnTo>
                  <a:lnTo>
                    <a:pt x="626757" y="558800"/>
                  </a:lnTo>
                  <a:lnTo>
                    <a:pt x="590397" y="596900"/>
                  </a:lnTo>
                  <a:lnTo>
                    <a:pt x="554761" y="622300"/>
                  </a:lnTo>
                  <a:lnTo>
                    <a:pt x="519836" y="660400"/>
                  </a:lnTo>
                  <a:lnTo>
                    <a:pt x="486359" y="698500"/>
                  </a:lnTo>
                  <a:lnTo>
                    <a:pt x="453593" y="736600"/>
                  </a:lnTo>
                  <a:lnTo>
                    <a:pt x="421551" y="787400"/>
                  </a:lnTo>
                  <a:lnTo>
                    <a:pt x="390956" y="825500"/>
                  </a:lnTo>
                  <a:lnTo>
                    <a:pt x="361442" y="863600"/>
                  </a:lnTo>
                  <a:lnTo>
                    <a:pt x="332638" y="901700"/>
                  </a:lnTo>
                  <a:lnTo>
                    <a:pt x="304914" y="952500"/>
                  </a:lnTo>
                  <a:lnTo>
                    <a:pt x="278638" y="990600"/>
                  </a:lnTo>
                  <a:lnTo>
                    <a:pt x="253441" y="1041400"/>
                  </a:lnTo>
                  <a:lnTo>
                    <a:pt x="228955" y="1079500"/>
                  </a:lnTo>
                  <a:lnTo>
                    <a:pt x="205917" y="1130300"/>
                  </a:lnTo>
                  <a:lnTo>
                    <a:pt x="183959" y="1181100"/>
                  </a:lnTo>
                  <a:lnTo>
                    <a:pt x="163436" y="1219200"/>
                  </a:lnTo>
                  <a:lnTo>
                    <a:pt x="143637" y="1270000"/>
                  </a:lnTo>
                  <a:lnTo>
                    <a:pt x="125641" y="1320800"/>
                  </a:lnTo>
                  <a:lnTo>
                    <a:pt x="108356" y="1358900"/>
                  </a:lnTo>
                  <a:lnTo>
                    <a:pt x="92519" y="1409700"/>
                  </a:lnTo>
                  <a:lnTo>
                    <a:pt x="77762" y="1460500"/>
                  </a:lnTo>
                  <a:lnTo>
                    <a:pt x="64439" y="1511300"/>
                  </a:lnTo>
                  <a:lnTo>
                    <a:pt x="52197" y="1562100"/>
                  </a:lnTo>
                  <a:lnTo>
                    <a:pt x="41402" y="1612900"/>
                  </a:lnTo>
                  <a:lnTo>
                    <a:pt x="31673" y="1663700"/>
                  </a:lnTo>
                  <a:lnTo>
                    <a:pt x="23393" y="1714500"/>
                  </a:lnTo>
                  <a:lnTo>
                    <a:pt x="16192" y="1765300"/>
                  </a:lnTo>
                  <a:lnTo>
                    <a:pt x="10439" y="1816100"/>
                  </a:lnTo>
                  <a:lnTo>
                    <a:pt x="5753" y="1866900"/>
                  </a:lnTo>
                  <a:lnTo>
                    <a:pt x="2514" y="1917700"/>
                  </a:lnTo>
                  <a:lnTo>
                    <a:pt x="711" y="1968500"/>
                  </a:lnTo>
                  <a:lnTo>
                    <a:pt x="0" y="2019300"/>
                  </a:lnTo>
                  <a:lnTo>
                    <a:pt x="533" y="2057438"/>
                  </a:lnTo>
                  <a:lnTo>
                    <a:pt x="0" y="2057438"/>
                  </a:lnTo>
                  <a:lnTo>
                    <a:pt x="0" y="5116703"/>
                  </a:lnTo>
                  <a:lnTo>
                    <a:pt x="2015629" y="5116703"/>
                  </a:lnTo>
                  <a:lnTo>
                    <a:pt x="4031272" y="5116703"/>
                  </a:lnTo>
                  <a:lnTo>
                    <a:pt x="4031272" y="2057438"/>
                  </a:lnTo>
                  <a:lnTo>
                    <a:pt x="4030370" y="2057438"/>
                  </a:lnTo>
                  <a:lnTo>
                    <a:pt x="4030916" y="2019300"/>
                  </a:lnTo>
                  <a:lnTo>
                    <a:pt x="4031272" y="2019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4802" y="1605229"/>
              <a:ext cx="3811676" cy="48988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226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Machine</a:t>
            </a:r>
            <a:r>
              <a:rPr spc="-185" dirty="0"/>
              <a:t> </a:t>
            </a:r>
            <a:r>
              <a:rPr spc="-310" dirty="0"/>
              <a:t>Learning</a:t>
            </a:r>
            <a:r>
              <a:rPr spc="-180" dirty="0"/>
              <a:t> </a:t>
            </a:r>
            <a:r>
              <a:rPr spc="-300" dirty="0"/>
              <a:t>Techniques</a:t>
            </a:r>
            <a:r>
              <a:rPr spc="-180" dirty="0"/>
              <a:t> </a:t>
            </a:r>
            <a:r>
              <a:rPr spc="-370" dirty="0"/>
              <a:t>for</a:t>
            </a:r>
            <a:r>
              <a:rPr spc="-185" dirty="0"/>
              <a:t> </a:t>
            </a:r>
            <a:r>
              <a:rPr spc="-400" dirty="0"/>
              <a:t>Analysis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4802" y="1468081"/>
            <a:ext cx="548640" cy="622935"/>
            <a:chOff x="424802" y="1468081"/>
            <a:chExt cx="548640" cy="622935"/>
          </a:xfrm>
        </p:grpSpPr>
        <p:sp>
          <p:nvSpPr>
            <p:cNvPr id="4" name="object 4"/>
            <p:cNvSpPr/>
            <p:nvPr/>
          </p:nvSpPr>
          <p:spPr>
            <a:xfrm>
              <a:off x="424802" y="1468081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36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53" y="55803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77" y="248754"/>
                  </a:lnTo>
                  <a:lnTo>
                    <a:pt x="355" y="295554"/>
                  </a:lnTo>
                  <a:lnTo>
                    <a:pt x="0" y="311404"/>
                  </a:lnTo>
                  <a:lnTo>
                    <a:pt x="355" y="327240"/>
                  </a:lnTo>
                  <a:lnTo>
                    <a:pt x="6477" y="374040"/>
                  </a:lnTo>
                  <a:lnTo>
                    <a:pt x="19443" y="419392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53" y="567004"/>
                  </a:lnTo>
                  <a:lnTo>
                    <a:pt x="174244" y="591121"/>
                  </a:lnTo>
                  <a:lnTo>
                    <a:pt x="218160" y="608393"/>
                  </a:lnTo>
                  <a:lnTo>
                    <a:pt x="264236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9325" y="154763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233997" y="0"/>
                  </a:moveTo>
                  <a:lnTo>
                    <a:pt x="186829" y="4686"/>
                  </a:lnTo>
                  <a:lnTo>
                    <a:pt x="141833" y="19088"/>
                  </a:lnTo>
                  <a:lnTo>
                    <a:pt x="100431" y="42125"/>
                  </a:lnTo>
                  <a:lnTo>
                    <a:pt x="64439" y="73088"/>
                  </a:lnTo>
                  <a:lnTo>
                    <a:pt x="35636" y="110528"/>
                  </a:lnTo>
                  <a:lnTo>
                    <a:pt x="14757" y="153009"/>
                  </a:lnTo>
                  <a:lnTo>
                    <a:pt x="2870" y="198729"/>
                  </a:lnTo>
                  <a:lnTo>
                    <a:pt x="755" y="221399"/>
                  </a:lnTo>
                  <a:lnTo>
                    <a:pt x="711" y="222123"/>
                  </a:lnTo>
                  <a:lnTo>
                    <a:pt x="366" y="233641"/>
                  </a:lnTo>
                  <a:lnTo>
                    <a:pt x="355" y="234010"/>
                  </a:lnTo>
                  <a:lnTo>
                    <a:pt x="0" y="234010"/>
                  </a:lnTo>
                  <a:lnTo>
                    <a:pt x="345" y="245884"/>
                  </a:lnTo>
                  <a:lnTo>
                    <a:pt x="4964" y="282244"/>
                  </a:lnTo>
                  <a:lnTo>
                    <a:pt x="5029" y="282600"/>
                  </a:lnTo>
                  <a:lnTo>
                    <a:pt x="7822" y="294119"/>
                  </a:lnTo>
                  <a:lnTo>
                    <a:pt x="7912" y="294487"/>
                  </a:lnTo>
                  <a:lnTo>
                    <a:pt x="11410" y="306006"/>
                  </a:lnTo>
                  <a:lnTo>
                    <a:pt x="11518" y="306362"/>
                  </a:lnTo>
                  <a:lnTo>
                    <a:pt x="15346" y="317525"/>
                  </a:lnTo>
                  <a:lnTo>
                    <a:pt x="15468" y="317881"/>
                  </a:lnTo>
                  <a:lnTo>
                    <a:pt x="37795" y="361442"/>
                  </a:lnTo>
                  <a:lnTo>
                    <a:pt x="68757" y="399249"/>
                  </a:lnTo>
                  <a:lnTo>
                    <a:pt x="106553" y="429844"/>
                  </a:lnTo>
                  <a:lnTo>
                    <a:pt x="150114" y="452170"/>
                  </a:lnTo>
                  <a:lnTo>
                    <a:pt x="197269" y="464769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27"/>
                  </a:lnTo>
                  <a:lnTo>
                    <a:pt x="340194" y="442087"/>
                  </a:lnTo>
                  <a:lnTo>
                    <a:pt x="380873" y="415442"/>
                  </a:lnTo>
                  <a:lnTo>
                    <a:pt x="415429" y="380885"/>
                  </a:lnTo>
                  <a:lnTo>
                    <a:pt x="442074" y="339839"/>
                  </a:lnTo>
                  <a:lnTo>
                    <a:pt x="459602" y="294487"/>
                  </a:lnTo>
                  <a:lnTo>
                    <a:pt x="459714" y="294119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4691" y="270725"/>
                  </a:lnTo>
                  <a:lnTo>
                    <a:pt x="467628" y="234010"/>
                  </a:lnTo>
                  <a:lnTo>
                    <a:pt x="467639" y="233641"/>
                  </a:lnTo>
                  <a:lnTo>
                    <a:pt x="462597" y="185038"/>
                  </a:lnTo>
                  <a:lnTo>
                    <a:pt x="447471" y="138607"/>
                  </a:lnTo>
                  <a:lnTo>
                    <a:pt x="422998" y="96126"/>
                  </a:lnTo>
                  <a:lnTo>
                    <a:pt x="390232" y="60121"/>
                  </a:lnTo>
                  <a:lnTo>
                    <a:pt x="350634" y="31330"/>
                  </a:lnTo>
                  <a:lnTo>
                    <a:pt x="305993" y="11531"/>
                  </a:lnTo>
                  <a:lnTo>
                    <a:pt x="258470" y="1447"/>
                  </a:lnTo>
                  <a:lnTo>
                    <a:pt x="246240" y="368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9325" y="154763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355" y="234010"/>
                  </a:moveTo>
                  <a:lnTo>
                    <a:pt x="711" y="222123"/>
                  </a:lnTo>
                  <a:lnTo>
                    <a:pt x="1435" y="210248"/>
                  </a:lnTo>
                  <a:lnTo>
                    <a:pt x="11150" y="164160"/>
                  </a:lnTo>
                  <a:lnTo>
                    <a:pt x="29514" y="120599"/>
                  </a:lnTo>
                  <a:lnTo>
                    <a:pt x="56515" y="81724"/>
                  </a:lnTo>
                  <a:lnTo>
                    <a:pt x="90716" y="48971"/>
                  </a:lnTo>
                  <a:lnTo>
                    <a:pt x="131038" y="24130"/>
                  </a:lnTo>
                  <a:lnTo>
                    <a:pt x="175310" y="7569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10" y="368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31" y="20167"/>
                  </a:lnTo>
                  <a:lnTo>
                    <a:pt x="371157" y="44640"/>
                  </a:lnTo>
                  <a:lnTo>
                    <a:pt x="407517" y="77406"/>
                  </a:lnTo>
                  <a:lnTo>
                    <a:pt x="436308" y="116649"/>
                  </a:lnTo>
                  <a:lnTo>
                    <a:pt x="456107" y="161289"/>
                  </a:lnTo>
                  <a:lnTo>
                    <a:pt x="466191" y="209169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71" y="328688"/>
                  </a:lnTo>
                  <a:lnTo>
                    <a:pt x="422998" y="371170"/>
                  </a:lnTo>
                  <a:lnTo>
                    <a:pt x="390232" y="407530"/>
                  </a:lnTo>
                  <a:lnTo>
                    <a:pt x="350989" y="436321"/>
                  </a:lnTo>
                  <a:lnTo>
                    <a:pt x="306349" y="456120"/>
                  </a:lnTo>
                  <a:lnTo>
                    <a:pt x="258470" y="466204"/>
                  </a:lnTo>
                  <a:lnTo>
                    <a:pt x="233997" y="467639"/>
                  </a:lnTo>
                  <a:lnTo>
                    <a:pt x="185394" y="462610"/>
                  </a:lnTo>
                  <a:lnTo>
                    <a:pt x="138950" y="447484"/>
                  </a:lnTo>
                  <a:lnTo>
                    <a:pt x="96469" y="423011"/>
                  </a:lnTo>
                  <a:lnTo>
                    <a:pt x="60109" y="390245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4010"/>
                  </a:lnTo>
                  <a:lnTo>
                    <a:pt x="355" y="23401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7225" y="1647266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4104" y="1463306"/>
            <a:ext cx="2753360" cy="167930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85" dirty="0">
                <a:latin typeface="Verdana"/>
                <a:cs typeface="Verdana"/>
              </a:rPr>
              <a:t>Sentiment</a:t>
            </a:r>
            <a:r>
              <a:rPr sz="1600" b="1" spc="-60" dirty="0">
                <a:latin typeface="Verdana"/>
                <a:cs typeface="Verdana"/>
              </a:rPr>
              <a:t> </a:t>
            </a:r>
            <a:r>
              <a:rPr sz="1600" b="1" spc="-70" dirty="0">
                <a:latin typeface="Verdana"/>
                <a:cs typeface="Verdana"/>
              </a:rPr>
              <a:t>Classification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99800"/>
              </a:lnSpc>
              <a:spcBef>
                <a:spcPts val="1045"/>
              </a:spcBef>
            </a:pPr>
            <a:r>
              <a:rPr sz="1200" spc="-80" dirty="0">
                <a:latin typeface="Verdana"/>
                <a:cs typeface="Verdana"/>
              </a:rPr>
              <a:t>Utilize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supervised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learning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algorithms </a:t>
            </a:r>
            <a:r>
              <a:rPr sz="1200" spc="-60" dirty="0">
                <a:latin typeface="Verdana"/>
                <a:cs typeface="Verdana"/>
              </a:rPr>
              <a:t>like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50">
                <a:latin typeface="Verdana"/>
                <a:cs typeface="Verdana"/>
              </a:rPr>
              <a:t>SVM,Logistic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Regression,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Random </a:t>
            </a:r>
            <a:r>
              <a:rPr sz="1200" spc="-80">
                <a:latin typeface="Verdana"/>
                <a:cs typeface="Verdana"/>
              </a:rPr>
              <a:t>Forest, </a:t>
            </a:r>
            <a:r>
              <a:rPr lang="en-US" sz="1200" spc="-80"/>
              <a:t>XGBoost (Extreme Gradient Boosting)</a:t>
            </a:r>
            <a:r>
              <a:rPr lang="en-US" sz="1200" spc="-60" dirty="0">
                <a:latin typeface="Verdana"/>
                <a:cs typeface="Verdana"/>
              </a:rPr>
              <a:t> </a:t>
            </a:r>
            <a:r>
              <a:rPr sz="1200">
                <a:latin typeface="Verdana"/>
                <a:cs typeface="Verdana"/>
              </a:rPr>
              <a:t>to</a:t>
            </a:r>
            <a:r>
              <a:rPr sz="1200" spc="-55" dirty="0">
                <a:latin typeface="Verdana"/>
                <a:cs typeface="Verdana"/>
              </a:rPr>
              <a:t> classify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Arabic</a:t>
            </a:r>
            <a:r>
              <a:rPr sz="1200" spc="-60" dirty="0">
                <a:latin typeface="Verdana"/>
                <a:cs typeface="Verdana"/>
              </a:rPr>
              <a:t> text </a:t>
            </a:r>
            <a:r>
              <a:rPr sz="1200" spc="-20" dirty="0">
                <a:latin typeface="Verdana"/>
                <a:cs typeface="Verdana"/>
              </a:rPr>
              <a:t>into </a:t>
            </a:r>
            <a:r>
              <a:rPr sz="1200" spc="-55" dirty="0">
                <a:latin typeface="Verdana"/>
                <a:cs typeface="Verdana"/>
              </a:rPr>
              <a:t>positive,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negative,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or </a:t>
            </a:r>
            <a:r>
              <a:rPr sz="1200" spc="-10" dirty="0">
                <a:latin typeface="Verdana"/>
                <a:cs typeface="Verdana"/>
              </a:rPr>
              <a:t>neutral </a:t>
            </a:r>
            <a:r>
              <a:rPr sz="1200" spc="-50" dirty="0">
                <a:latin typeface="Verdana"/>
                <a:cs typeface="Verdana"/>
              </a:rPr>
              <a:t>sentiment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categories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based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on </a:t>
            </a:r>
            <a:r>
              <a:rPr sz="1200" dirty="0">
                <a:latin typeface="Verdana"/>
                <a:cs typeface="Verdana"/>
              </a:rPr>
              <a:t>labeled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training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data.</a:t>
            </a:r>
            <a:endParaRPr sz="12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60042" y="1468081"/>
            <a:ext cx="549910" cy="622935"/>
            <a:chOff x="8060042" y="1468081"/>
            <a:chExt cx="549910" cy="622935"/>
          </a:xfrm>
        </p:grpSpPr>
        <p:sp>
          <p:nvSpPr>
            <p:cNvPr id="10" name="object 10"/>
            <p:cNvSpPr/>
            <p:nvPr/>
          </p:nvSpPr>
          <p:spPr>
            <a:xfrm>
              <a:off x="8060042" y="1468081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3" y="0"/>
                  </a:moveTo>
                  <a:lnTo>
                    <a:pt x="264236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53" y="55803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76" y="248754"/>
                  </a:lnTo>
                  <a:lnTo>
                    <a:pt x="355" y="295554"/>
                  </a:lnTo>
                  <a:lnTo>
                    <a:pt x="0" y="311404"/>
                  </a:lnTo>
                  <a:lnTo>
                    <a:pt x="355" y="327240"/>
                  </a:lnTo>
                  <a:lnTo>
                    <a:pt x="6476" y="374040"/>
                  </a:lnTo>
                  <a:lnTo>
                    <a:pt x="19443" y="419392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53" y="567004"/>
                  </a:lnTo>
                  <a:lnTo>
                    <a:pt x="174244" y="591121"/>
                  </a:lnTo>
                  <a:lnTo>
                    <a:pt x="218160" y="608393"/>
                  </a:lnTo>
                  <a:lnTo>
                    <a:pt x="264236" y="619201"/>
                  </a:lnTo>
                  <a:lnTo>
                    <a:pt x="311403" y="622795"/>
                  </a:lnTo>
                  <a:lnTo>
                    <a:pt x="311403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35645" y="154763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233997" y="0"/>
                  </a:moveTo>
                  <a:lnTo>
                    <a:pt x="186829" y="4686"/>
                  </a:lnTo>
                  <a:lnTo>
                    <a:pt x="141833" y="19088"/>
                  </a:lnTo>
                  <a:lnTo>
                    <a:pt x="100431" y="42125"/>
                  </a:lnTo>
                  <a:lnTo>
                    <a:pt x="64439" y="73088"/>
                  </a:lnTo>
                  <a:lnTo>
                    <a:pt x="35636" y="110528"/>
                  </a:lnTo>
                  <a:lnTo>
                    <a:pt x="14757" y="153009"/>
                  </a:lnTo>
                  <a:lnTo>
                    <a:pt x="2870" y="198729"/>
                  </a:lnTo>
                  <a:lnTo>
                    <a:pt x="755" y="221399"/>
                  </a:lnTo>
                  <a:lnTo>
                    <a:pt x="711" y="222123"/>
                  </a:lnTo>
                  <a:lnTo>
                    <a:pt x="366" y="233641"/>
                  </a:lnTo>
                  <a:lnTo>
                    <a:pt x="355" y="234010"/>
                  </a:lnTo>
                  <a:lnTo>
                    <a:pt x="0" y="234010"/>
                  </a:lnTo>
                  <a:lnTo>
                    <a:pt x="345" y="245884"/>
                  </a:lnTo>
                  <a:lnTo>
                    <a:pt x="355" y="246240"/>
                  </a:lnTo>
                  <a:lnTo>
                    <a:pt x="1403" y="258127"/>
                  </a:lnTo>
                  <a:lnTo>
                    <a:pt x="2828" y="270370"/>
                  </a:lnTo>
                  <a:lnTo>
                    <a:pt x="2870" y="270725"/>
                  </a:lnTo>
                  <a:lnTo>
                    <a:pt x="4964" y="282244"/>
                  </a:lnTo>
                  <a:lnTo>
                    <a:pt x="5029" y="282600"/>
                  </a:lnTo>
                  <a:lnTo>
                    <a:pt x="7822" y="294119"/>
                  </a:lnTo>
                  <a:lnTo>
                    <a:pt x="7912" y="294487"/>
                  </a:lnTo>
                  <a:lnTo>
                    <a:pt x="11410" y="306006"/>
                  </a:lnTo>
                  <a:lnTo>
                    <a:pt x="11518" y="306362"/>
                  </a:lnTo>
                  <a:lnTo>
                    <a:pt x="15346" y="317525"/>
                  </a:lnTo>
                  <a:lnTo>
                    <a:pt x="15468" y="317881"/>
                  </a:lnTo>
                  <a:lnTo>
                    <a:pt x="37795" y="361442"/>
                  </a:lnTo>
                  <a:lnTo>
                    <a:pt x="68757" y="399249"/>
                  </a:lnTo>
                  <a:lnTo>
                    <a:pt x="106552" y="429844"/>
                  </a:lnTo>
                  <a:lnTo>
                    <a:pt x="150114" y="452170"/>
                  </a:lnTo>
                  <a:lnTo>
                    <a:pt x="197269" y="464769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27"/>
                  </a:lnTo>
                  <a:lnTo>
                    <a:pt x="340194" y="442087"/>
                  </a:lnTo>
                  <a:lnTo>
                    <a:pt x="380873" y="415442"/>
                  </a:lnTo>
                  <a:lnTo>
                    <a:pt x="415429" y="380885"/>
                  </a:lnTo>
                  <a:lnTo>
                    <a:pt x="442074" y="339839"/>
                  </a:lnTo>
                  <a:lnTo>
                    <a:pt x="459603" y="294487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7628" y="234010"/>
                  </a:lnTo>
                  <a:lnTo>
                    <a:pt x="467639" y="233641"/>
                  </a:lnTo>
                  <a:lnTo>
                    <a:pt x="467292" y="222123"/>
                  </a:lnTo>
                  <a:lnTo>
                    <a:pt x="467271" y="221399"/>
                  </a:lnTo>
                  <a:lnTo>
                    <a:pt x="466286" y="210248"/>
                  </a:lnTo>
                  <a:lnTo>
                    <a:pt x="466191" y="209169"/>
                  </a:lnTo>
                  <a:lnTo>
                    <a:pt x="456120" y="161289"/>
                  </a:lnTo>
                  <a:lnTo>
                    <a:pt x="436308" y="116649"/>
                  </a:lnTo>
                  <a:lnTo>
                    <a:pt x="407517" y="77406"/>
                  </a:lnTo>
                  <a:lnTo>
                    <a:pt x="371157" y="44640"/>
                  </a:lnTo>
                  <a:lnTo>
                    <a:pt x="329031" y="20167"/>
                  </a:lnTo>
                  <a:lnTo>
                    <a:pt x="282600" y="5041"/>
                  </a:lnTo>
                  <a:lnTo>
                    <a:pt x="246240" y="368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35645" y="154763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355" y="234010"/>
                  </a:moveTo>
                  <a:lnTo>
                    <a:pt x="711" y="222123"/>
                  </a:lnTo>
                  <a:lnTo>
                    <a:pt x="1435" y="210248"/>
                  </a:lnTo>
                  <a:lnTo>
                    <a:pt x="11150" y="164160"/>
                  </a:lnTo>
                  <a:lnTo>
                    <a:pt x="29514" y="120599"/>
                  </a:lnTo>
                  <a:lnTo>
                    <a:pt x="56515" y="81724"/>
                  </a:lnTo>
                  <a:lnTo>
                    <a:pt x="90716" y="48971"/>
                  </a:lnTo>
                  <a:lnTo>
                    <a:pt x="131038" y="24130"/>
                  </a:lnTo>
                  <a:lnTo>
                    <a:pt x="175310" y="7569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10" y="368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31" y="20167"/>
                  </a:lnTo>
                  <a:lnTo>
                    <a:pt x="371157" y="44640"/>
                  </a:lnTo>
                  <a:lnTo>
                    <a:pt x="407517" y="77406"/>
                  </a:lnTo>
                  <a:lnTo>
                    <a:pt x="436308" y="116649"/>
                  </a:lnTo>
                  <a:lnTo>
                    <a:pt x="456120" y="161289"/>
                  </a:lnTo>
                  <a:lnTo>
                    <a:pt x="466191" y="209169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71" y="328688"/>
                  </a:lnTo>
                  <a:lnTo>
                    <a:pt x="422998" y="371170"/>
                  </a:lnTo>
                  <a:lnTo>
                    <a:pt x="390232" y="407530"/>
                  </a:lnTo>
                  <a:lnTo>
                    <a:pt x="350989" y="436321"/>
                  </a:lnTo>
                  <a:lnTo>
                    <a:pt x="306349" y="456120"/>
                  </a:lnTo>
                  <a:lnTo>
                    <a:pt x="258470" y="466204"/>
                  </a:lnTo>
                  <a:lnTo>
                    <a:pt x="233997" y="467639"/>
                  </a:lnTo>
                  <a:lnTo>
                    <a:pt x="185394" y="462610"/>
                  </a:lnTo>
                  <a:lnTo>
                    <a:pt x="138950" y="447484"/>
                  </a:lnTo>
                  <a:lnTo>
                    <a:pt x="96469" y="423011"/>
                  </a:lnTo>
                  <a:lnTo>
                    <a:pt x="60109" y="390245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4010"/>
                  </a:lnTo>
                  <a:lnTo>
                    <a:pt x="355" y="23401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42465" y="1647266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29344" y="1463306"/>
            <a:ext cx="2729865" cy="1496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5" dirty="0">
                <a:latin typeface="Verdana"/>
                <a:cs typeface="Verdana"/>
              </a:rPr>
              <a:t>Feature</a:t>
            </a:r>
            <a:r>
              <a:rPr sz="1600" b="1" spc="-70" dirty="0">
                <a:latin typeface="Verdana"/>
                <a:cs typeface="Verdana"/>
              </a:rPr>
              <a:t> Extraction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99700"/>
              </a:lnSpc>
              <a:spcBef>
                <a:spcPts val="1045"/>
              </a:spcBef>
            </a:pPr>
            <a:r>
              <a:rPr sz="1200" spc="-45" dirty="0">
                <a:latin typeface="Verdana"/>
                <a:cs typeface="Verdana"/>
              </a:rPr>
              <a:t>Implement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techniques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such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as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180" dirty="0">
                <a:latin typeface="Verdana"/>
                <a:cs typeface="Verdana"/>
              </a:rPr>
              <a:t>TF-</a:t>
            </a:r>
            <a:r>
              <a:rPr sz="1200" spc="-85" dirty="0">
                <a:latin typeface="Verdana"/>
                <a:cs typeface="Verdana"/>
              </a:rPr>
              <a:t>IDF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word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embeddings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to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extract </a:t>
            </a:r>
            <a:r>
              <a:rPr sz="1200" spc="-35" dirty="0">
                <a:latin typeface="Verdana"/>
                <a:cs typeface="Verdana"/>
              </a:rPr>
              <a:t>relevant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features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from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Arabic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text, </a:t>
            </a:r>
            <a:r>
              <a:rPr sz="1200" dirty="0">
                <a:latin typeface="Verdana"/>
                <a:cs typeface="Verdana"/>
              </a:rPr>
              <a:t>enhancing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the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model’s</a:t>
            </a:r>
            <a:r>
              <a:rPr sz="1200" spc="-45" dirty="0">
                <a:latin typeface="Verdana"/>
                <a:cs typeface="Verdana"/>
              </a:rPr>
              <a:t> ability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to </a:t>
            </a:r>
            <a:r>
              <a:rPr sz="1200" spc="-30" dirty="0">
                <a:latin typeface="Verdana"/>
                <a:cs typeface="Verdana"/>
              </a:rPr>
              <a:t>understand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linguistic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nuances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for </a:t>
            </a:r>
            <a:r>
              <a:rPr sz="1200" spc="-50" dirty="0">
                <a:latin typeface="Verdana"/>
                <a:cs typeface="Verdana"/>
              </a:rPr>
              <a:t>sentiment </a:t>
            </a:r>
            <a:r>
              <a:rPr sz="1200" spc="-10" dirty="0">
                <a:latin typeface="Verdana"/>
                <a:cs typeface="Verdana"/>
              </a:rPr>
              <a:t>detection.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23" y="1906158"/>
            <a:ext cx="12192533" cy="4953534"/>
            <a:chOff x="-355" y="1846795"/>
            <a:chExt cx="12192533" cy="4953534"/>
          </a:xfrm>
        </p:grpSpPr>
        <p:sp>
          <p:nvSpPr>
            <p:cNvPr id="16" name="object 16"/>
            <p:cNvSpPr/>
            <p:nvPr/>
          </p:nvSpPr>
          <p:spPr>
            <a:xfrm>
              <a:off x="1662480" y="4272482"/>
              <a:ext cx="3688079" cy="1382395"/>
            </a:xfrm>
            <a:custGeom>
              <a:avLst/>
              <a:gdLst/>
              <a:ahLst/>
              <a:cxnLst/>
              <a:rect l="l" t="t" r="r" b="b"/>
              <a:pathLst>
                <a:path w="3688079" h="1382395">
                  <a:moveTo>
                    <a:pt x="3687483" y="0"/>
                  </a:moveTo>
                  <a:lnTo>
                    <a:pt x="692277" y="0"/>
                  </a:lnTo>
                  <a:lnTo>
                    <a:pt x="691197" y="0"/>
                  </a:lnTo>
                  <a:lnTo>
                    <a:pt x="618832" y="3962"/>
                  </a:lnTo>
                  <a:lnTo>
                    <a:pt x="547560" y="15113"/>
                  </a:lnTo>
                  <a:lnTo>
                    <a:pt x="477723" y="33832"/>
                  </a:lnTo>
                  <a:lnTo>
                    <a:pt x="410044" y="59753"/>
                  </a:lnTo>
                  <a:lnTo>
                    <a:pt x="345605" y="92875"/>
                  </a:lnTo>
                  <a:lnTo>
                    <a:pt x="285115" y="132118"/>
                  </a:lnTo>
                  <a:lnTo>
                    <a:pt x="228955" y="177838"/>
                  </a:lnTo>
                  <a:lnTo>
                    <a:pt x="177482" y="228955"/>
                  </a:lnTo>
                  <a:lnTo>
                    <a:pt x="132118" y="285115"/>
                  </a:lnTo>
                  <a:lnTo>
                    <a:pt x="92875" y="345592"/>
                  </a:lnTo>
                  <a:lnTo>
                    <a:pt x="60121" y="410032"/>
                  </a:lnTo>
                  <a:lnTo>
                    <a:pt x="34315" y="477354"/>
                  </a:lnTo>
                  <a:lnTo>
                    <a:pt x="15557" y="547192"/>
                  </a:lnTo>
                  <a:lnTo>
                    <a:pt x="4000" y="618477"/>
                  </a:lnTo>
                  <a:lnTo>
                    <a:pt x="355" y="690841"/>
                  </a:lnTo>
                  <a:lnTo>
                    <a:pt x="342" y="691197"/>
                  </a:lnTo>
                  <a:lnTo>
                    <a:pt x="0" y="691197"/>
                  </a:lnTo>
                  <a:lnTo>
                    <a:pt x="1066" y="726833"/>
                  </a:lnTo>
                  <a:lnTo>
                    <a:pt x="8585" y="798842"/>
                  </a:lnTo>
                  <a:lnTo>
                    <a:pt x="23672" y="869759"/>
                  </a:lnTo>
                  <a:lnTo>
                    <a:pt x="46075" y="938872"/>
                  </a:lnTo>
                  <a:lnTo>
                    <a:pt x="75603" y="1005116"/>
                  </a:lnTo>
                  <a:lnTo>
                    <a:pt x="111594" y="1067752"/>
                  </a:lnTo>
                  <a:lnTo>
                    <a:pt x="154076" y="1126070"/>
                  </a:lnTo>
                  <a:lnTo>
                    <a:pt x="202679" y="1179715"/>
                  </a:lnTo>
                  <a:lnTo>
                    <a:pt x="256324" y="1228318"/>
                  </a:lnTo>
                  <a:lnTo>
                    <a:pt x="314998" y="1270800"/>
                  </a:lnTo>
                  <a:lnTo>
                    <a:pt x="377634" y="1306791"/>
                  </a:lnTo>
                  <a:lnTo>
                    <a:pt x="443522" y="1336319"/>
                  </a:lnTo>
                  <a:lnTo>
                    <a:pt x="512279" y="1358633"/>
                  </a:lnTo>
                  <a:lnTo>
                    <a:pt x="583196" y="1373759"/>
                  </a:lnTo>
                  <a:lnTo>
                    <a:pt x="655193" y="1380959"/>
                  </a:lnTo>
                  <a:lnTo>
                    <a:pt x="691197" y="1382039"/>
                  </a:lnTo>
                  <a:lnTo>
                    <a:pt x="692277" y="1382014"/>
                  </a:lnTo>
                  <a:lnTo>
                    <a:pt x="2189873" y="1382039"/>
                  </a:lnTo>
                  <a:lnTo>
                    <a:pt x="3687483" y="1382039"/>
                  </a:lnTo>
                  <a:lnTo>
                    <a:pt x="3687483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-355" y="5655601"/>
              <a:ext cx="9180830" cy="885825"/>
            </a:xfrm>
            <a:custGeom>
              <a:avLst/>
              <a:gdLst/>
              <a:ahLst/>
              <a:cxnLst/>
              <a:rect l="l" t="t" r="r" b="b"/>
              <a:pathLst>
                <a:path w="9180830" h="885825">
                  <a:moveTo>
                    <a:pt x="9180360" y="442798"/>
                  </a:moveTo>
                  <a:lnTo>
                    <a:pt x="9177833" y="396354"/>
                  </a:lnTo>
                  <a:lnTo>
                    <a:pt x="9170632" y="350634"/>
                  </a:lnTo>
                  <a:lnTo>
                    <a:pt x="9158757" y="305993"/>
                  </a:lnTo>
                  <a:lnTo>
                    <a:pt x="9142197" y="262801"/>
                  </a:lnTo>
                  <a:lnTo>
                    <a:pt x="9120949" y="221399"/>
                  </a:lnTo>
                  <a:lnTo>
                    <a:pt x="9095753" y="182511"/>
                  </a:lnTo>
                  <a:lnTo>
                    <a:pt x="9066593" y="146519"/>
                  </a:lnTo>
                  <a:lnTo>
                    <a:pt x="9033840" y="113753"/>
                  </a:lnTo>
                  <a:lnTo>
                    <a:pt x="8997836" y="84594"/>
                  </a:lnTo>
                  <a:lnTo>
                    <a:pt x="8958961" y="59397"/>
                  </a:lnTo>
                  <a:lnTo>
                    <a:pt x="8917559" y="38163"/>
                  </a:lnTo>
                  <a:lnTo>
                    <a:pt x="8874354" y="21602"/>
                  </a:lnTo>
                  <a:lnTo>
                    <a:pt x="8829713" y="9715"/>
                  </a:lnTo>
                  <a:lnTo>
                    <a:pt x="8783993" y="2514"/>
                  </a:lnTo>
                  <a:lnTo>
                    <a:pt x="8737562" y="0"/>
                  </a:lnTo>
                  <a:lnTo>
                    <a:pt x="8736838" y="25"/>
                  </a:lnTo>
                  <a:lnTo>
                    <a:pt x="0" y="0"/>
                  </a:lnTo>
                  <a:lnTo>
                    <a:pt x="0" y="885596"/>
                  </a:lnTo>
                  <a:lnTo>
                    <a:pt x="4368597" y="885596"/>
                  </a:lnTo>
                  <a:lnTo>
                    <a:pt x="8736838" y="885596"/>
                  </a:lnTo>
                  <a:lnTo>
                    <a:pt x="8736838" y="885228"/>
                  </a:lnTo>
                  <a:lnTo>
                    <a:pt x="8737562" y="885240"/>
                  </a:lnTo>
                  <a:lnTo>
                    <a:pt x="8737562" y="885596"/>
                  </a:lnTo>
                  <a:lnTo>
                    <a:pt x="8760600" y="884872"/>
                  </a:lnTo>
                  <a:lnTo>
                    <a:pt x="8806675" y="880198"/>
                  </a:lnTo>
                  <a:lnTo>
                    <a:pt x="8852040" y="870483"/>
                  </a:lnTo>
                  <a:lnTo>
                    <a:pt x="8896312" y="856081"/>
                  </a:lnTo>
                  <a:lnTo>
                    <a:pt x="8938438" y="837361"/>
                  </a:lnTo>
                  <a:lnTo>
                    <a:pt x="8978392" y="813955"/>
                  </a:lnTo>
                  <a:lnTo>
                    <a:pt x="9016200" y="786955"/>
                  </a:lnTo>
                  <a:lnTo>
                    <a:pt x="9050401" y="755637"/>
                  </a:lnTo>
                  <a:lnTo>
                    <a:pt x="9081351" y="721436"/>
                  </a:lnTo>
                  <a:lnTo>
                    <a:pt x="9108719" y="683996"/>
                  </a:lnTo>
                  <a:lnTo>
                    <a:pt x="9131757" y="643674"/>
                  </a:lnTo>
                  <a:lnTo>
                    <a:pt x="9150477" y="601560"/>
                  </a:lnTo>
                  <a:lnTo>
                    <a:pt x="9164879" y="557276"/>
                  </a:lnTo>
                  <a:lnTo>
                    <a:pt x="9174594" y="511911"/>
                  </a:lnTo>
                  <a:lnTo>
                    <a:pt x="9179281" y="465836"/>
                  </a:lnTo>
                  <a:lnTo>
                    <a:pt x="9179992" y="442798"/>
                  </a:lnTo>
                  <a:lnTo>
                    <a:pt x="9180360" y="4427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38524" y="1846795"/>
              <a:ext cx="4910455" cy="4906645"/>
            </a:xfrm>
            <a:custGeom>
              <a:avLst/>
              <a:gdLst/>
              <a:ahLst/>
              <a:cxnLst/>
              <a:rect l="l" t="t" r="r" b="b"/>
              <a:pathLst>
                <a:path w="4910455" h="4906645">
                  <a:moveTo>
                    <a:pt x="2455189" y="0"/>
                  </a:moveTo>
                  <a:lnTo>
                    <a:pt x="2392921" y="723"/>
                  </a:lnTo>
                  <a:lnTo>
                    <a:pt x="2330996" y="3238"/>
                  </a:lnTo>
                  <a:lnTo>
                    <a:pt x="2268715" y="7200"/>
                  </a:lnTo>
                  <a:lnTo>
                    <a:pt x="2206790" y="12598"/>
                  </a:lnTo>
                  <a:lnTo>
                    <a:pt x="2144877" y="19799"/>
                  </a:lnTo>
                  <a:lnTo>
                    <a:pt x="2083320" y="28448"/>
                  </a:lnTo>
                  <a:lnTo>
                    <a:pt x="2022119" y="38519"/>
                  </a:lnTo>
                  <a:lnTo>
                    <a:pt x="1960918" y="50406"/>
                  </a:lnTo>
                  <a:lnTo>
                    <a:pt x="1900072" y="63728"/>
                  </a:lnTo>
                  <a:lnTo>
                    <a:pt x="1839950" y="78486"/>
                  </a:lnTo>
                  <a:lnTo>
                    <a:pt x="1779841" y="94678"/>
                  </a:lnTo>
                  <a:lnTo>
                    <a:pt x="1720075" y="112687"/>
                  </a:lnTo>
                  <a:lnTo>
                    <a:pt x="1661033" y="132118"/>
                  </a:lnTo>
                  <a:lnTo>
                    <a:pt x="1602359" y="153009"/>
                  </a:lnTo>
                  <a:lnTo>
                    <a:pt x="1544396" y="175323"/>
                  </a:lnTo>
                  <a:lnTo>
                    <a:pt x="1487157" y="199085"/>
                  </a:lnTo>
                  <a:lnTo>
                    <a:pt x="1430274" y="224282"/>
                  </a:lnTo>
                  <a:lnTo>
                    <a:pt x="1374114" y="250926"/>
                  </a:lnTo>
                  <a:lnTo>
                    <a:pt x="1318310" y="279006"/>
                  </a:lnTo>
                  <a:lnTo>
                    <a:pt x="1263599" y="308521"/>
                  </a:lnTo>
                  <a:lnTo>
                    <a:pt x="1209598" y="339128"/>
                  </a:lnTo>
                  <a:lnTo>
                    <a:pt x="1156677" y="371525"/>
                  </a:lnTo>
                  <a:lnTo>
                    <a:pt x="1104112" y="405003"/>
                  </a:lnTo>
                  <a:lnTo>
                    <a:pt x="1052639" y="439928"/>
                  </a:lnTo>
                  <a:lnTo>
                    <a:pt x="1002233" y="475919"/>
                  </a:lnTo>
                  <a:lnTo>
                    <a:pt x="952550" y="513359"/>
                  </a:lnTo>
                  <a:lnTo>
                    <a:pt x="903592" y="552246"/>
                  </a:lnTo>
                  <a:lnTo>
                    <a:pt x="856081" y="591845"/>
                  </a:lnTo>
                  <a:lnTo>
                    <a:pt x="809269" y="633247"/>
                  </a:lnTo>
                  <a:lnTo>
                    <a:pt x="763917" y="675360"/>
                  </a:lnTo>
                  <a:lnTo>
                    <a:pt x="719277" y="718566"/>
                  </a:lnTo>
                  <a:lnTo>
                    <a:pt x="675716" y="763206"/>
                  </a:lnTo>
                  <a:lnTo>
                    <a:pt x="633590" y="808926"/>
                  </a:lnTo>
                  <a:lnTo>
                    <a:pt x="592556" y="855370"/>
                  </a:lnTo>
                  <a:lnTo>
                    <a:pt x="552589" y="903249"/>
                  </a:lnTo>
                  <a:lnTo>
                    <a:pt x="513714" y="951839"/>
                  </a:lnTo>
                  <a:lnTo>
                    <a:pt x="476275" y="1001522"/>
                  </a:lnTo>
                  <a:lnTo>
                    <a:pt x="440270" y="1051928"/>
                  </a:lnTo>
                  <a:lnTo>
                    <a:pt x="405358" y="1103401"/>
                  </a:lnTo>
                  <a:lnTo>
                    <a:pt x="371881" y="1155598"/>
                  </a:lnTo>
                  <a:lnTo>
                    <a:pt x="339471" y="1208887"/>
                  </a:lnTo>
                  <a:lnTo>
                    <a:pt x="308521" y="1262888"/>
                  </a:lnTo>
                  <a:lnTo>
                    <a:pt x="279349" y="1317599"/>
                  </a:lnTo>
                  <a:lnTo>
                    <a:pt x="251269" y="1373047"/>
                  </a:lnTo>
                  <a:lnTo>
                    <a:pt x="224269" y="1429207"/>
                  </a:lnTo>
                  <a:lnTo>
                    <a:pt x="199072" y="1486077"/>
                  </a:lnTo>
                  <a:lnTo>
                    <a:pt x="175310" y="1543329"/>
                  </a:lnTo>
                  <a:lnTo>
                    <a:pt x="152996" y="1601279"/>
                  </a:lnTo>
                  <a:lnTo>
                    <a:pt x="132118" y="1659966"/>
                  </a:lnTo>
                  <a:lnTo>
                    <a:pt x="112795" y="1718640"/>
                  </a:lnTo>
                  <a:lnTo>
                    <a:pt x="95143" y="1778038"/>
                  </a:lnTo>
                  <a:lnTo>
                    <a:pt x="78574" y="1838159"/>
                  </a:lnTo>
                  <a:lnTo>
                    <a:pt x="63802" y="1898650"/>
                  </a:lnTo>
                  <a:lnTo>
                    <a:pt x="50471" y="1959127"/>
                  </a:lnTo>
                  <a:lnTo>
                    <a:pt x="38941" y="2020328"/>
                  </a:lnTo>
                  <a:lnTo>
                    <a:pt x="28495" y="2081530"/>
                  </a:lnTo>
                  <a:lnTo>
                    <a:pt x="20202" y="2143086"/>
                  </a:lnTo>
                  <a:lnTo>
                    <a:pt x="12996" y="2204999"/>
                  </a:lnTo>
                  <a:lnTo>
                    <a:pt x="7587" y="2266924"/>
                  </a:lnTo>
                  <a:lnTo>
                    <a:pt x="3616" y="2328849"/>
                  </a:lnTo>
                  <a:lnTo>
                    <a:pt x="1093" y="2390762"/>
                  </a:lnTo>
                  <a:lnTo>
                    <a:pt x="359" y="2453043"/>
                  </a:lnTo>
                  <a:lnTo>
                    <a:pt x="355" y="2453398"/>
                  </a:lnTo>
                  <a:lnTo>
                    <a:pt x="0" y="2453398"/>
                  </a:lnTo>
                  <a:lnTo>
                    <a:pt x="707" y="2515323"/>
                  </a:lnTo>
                  <a:lnTo>
                    <a:pt x="3223" y="2577249"/>
                  </a:lnTo>
                  <a:lnTo>
                    <a:pt x="7177" y="2639161"/>
                  </a:lnTo>
                  <a:lnTo>
                    <a:pt x="12567" y="2701086"/>
                  </a:lnTo>
                  <a:lnTo>
                    <a:pt x="19756" y="2762999"/>
                  </a:lnTo>
                  <a:lnTo>
                    <a:pt x="28385" y="2824568"/>
                  </a:lnTo>
                  <a:lnTo>
                    <a:pt x="38460" y="2885770"/>
                  </a:lnTo>
                  <a:lnTo>
                    <a:pt x="50322" y="2946958"/>
                  </a:lnTo>
                  <a:lnTo>
                    <a:pt x="63637" y="3007448"/>
                  </a:lnTo>
                  <a:lnTo>
                    <a:pt x="78386" y="3067926"/>
                  </a:lnTo>
                  <a:lnTo>
                    <a:pt x="94582" y="3128048"/>
                  </a:lnTo>
                  <a:lnTo>
                    <a:pt x="112566" y="3187446"/>
                  </a:lnTo>
                  <a:lnTo>
                    <a:pt x="132000" y="3246488"/>
                  </a:lnTo>
                  <a:lnTo>
                    <a:pt x="152870" y="3305162"/>
                  </a:lnTo>
                  <a:lnTo>
                    <a:pt x="175310" y="3363480"/>
                  </a:lnTo>
                  <a:lnTo>
                    <a:pt x="199072" y="3420719"/>
                  </a:lnTo>
                  <a:lnTo>
                    <a:pt x="224269" y="3477602"/>
                  </a:lnTo>
                  <a:lnTo>
                    <a:pt x="250913" y="3533762"/>
                  </a:lnTo>
                  <a:lnTo>
                    <a:pt x="278993" y="3589197"/>
                  </a:lnTo>
                  <a:lnTo>
                    <a:pt x="308521" y="3643922"/>
                  </a:lnTo>
                  <a:lnTo>
                    <a:pt x="339471" y="3697922"/>
                  </a:lnTo>
                  <a:lnTo>
                    <a:pt x="371881" y="3750843"/>
                  </a:lnTo>
                  <a:lnTo>
                    <a:pt x="405358" y="3803408"/>
                  </a:lnTo>
                  <a:lnTo>
                    <a:pt x="440270" y="3854881"/>
                  </a:lnTo>
                  <a:lnTo>
                    <a:pt x="476275" y="3905288"/>
                  </a:lnTo>
                  <a:lnTo>
                    <a:pt x="513714" y="3954957"/>
                  </a:lnTo>
                  <a:lnTo>
                    <a:pt x="552589" y="4003560"/>
                  </a:lnTo>
                  <a:lnTo>
                    <a:pt x="592556" y="4051439"/>
                  </a:lnTo>
                  <a:lnTo>
                    <a:pt x="633590" y="4097883"/>
                  </a:lnTo>
                  <a:lnTo>
                    <a:pt x="675716" y="4143603"/>
                  </a:lnTo>
                  <a:lnTo>
                    <a:pt x="719277" y="4187888"/>
                  </a:lnTo>
                  <a:lnTo>
                    <a:pt x="763917" y="4231449"/>
                  </a:lnTo>
                  <a:lnTo>
                    <a:pt x="809269" y="4273562"/>
                  </a:lnTo>
                  <a:lnTo>
                    <a:pt x="856081" y="4314609"/>
                  </a:lnTo>
                  <a:lnTo>
                    <a:pt x="903592" y="4354563"/>
                  </a:lnTo>
                  <a:lnTo>
                    <a:pt x="952550" y="4393082"/>
                  </a:lnTo>
                  <a:lnTo>
                    <a:pt x="1002233" y="4430522"/>
                  </a:lnTo>
                  <a:lnTo>
                    <a:pt x="1052639" y="4466882"/>
                  </a:lnTo>
                  <a:lnTo>
                    <a:pt x="1104112" y="4501807"/>
                  </a:lnTo>
                  <a:lnTo>
                    <a:pt x="1156677" y="4535284"/>
                  </a:lnTo>
                  <a:lnTo>
                    <a:pt x="1209954" y="4567326"/>
                  </a:lnTo>
                  <a:lnTo>
                    <a:pt x="1263954" y="4598289"/>
                  </a:lnTo>
                  <a:lnTo>
                    <a:pt x="1318679" y="4627803"/>
                  </a:lnTo>
                  <a:lnTo>
                    <a:pt x="1374114" y="4655883"/>
                  </a:lnTo>
                  <a:lnTo>
                    <a:pt x="1430274" y="4682528"/>
                  </a:lnTo>
                  <a:lnTo>
                    <a:pt x="1487157" y="4707724"/>
                  </a:lnTo>
                  <a:lnTo>
                    <a:pt x="1544396" y="4731486"/>
                  </a:lnTo>
                  <a:lnTo>
                    <a:pt x="1602714" y="4753800"/>
                  </a:lnTo>
                  <a:lnTo>
                    <a:pt x="1661033" y="4774679"/>
                  </a:lnTo>
                  <a:lnTo>
                    <a:pt x="1720430" y="4794123"/>
                  </a:lnTo>
                  <a:lnTo>
                    <a:pt x="1779841" y="4811763"/>
                  </a:lnTo>
                  <a:lnTo>
                    <a:pt x="1839950" y="4827968"/>
                  </a:lnTo>
                  <a:lnTo>
                    <a:pt x="1900072" y="4843081"/>
                  </a:lnTo>
                  <a:lnTo>
                    <a:pt x="1960918" y="4856403"/>
                  </a:lnTo>
                  <a:lnTo>
                    <a:pt x="2022119" y="4867922"/>
                  </a:lnTo>
                  <a:lnTo>
                    <a:pt x="2083320" y="4878006"/>
                  </a:lnTo>
                  <a:lnTo>
                    <a:pt x="2144877" y="4886642"/>
                  </a:lnTo>
                  <a:lnTo>
                    <a:pt x="2206790" y="4893843"/>
                  </a:lnTo>
                  <a:lnTo>
                    <a:pt x="2268715" y="4899240"/>
                  </a:lnTo>
                  <a:lnTo>
                    <a:pt x="2330996" y="4903203"/>
                  </a:lnTo>
                  <a:lnTo>
                    <a:pt x="2392921" y="4905717"/>
                  </a:lnTo>
                  <a:lnTo>
                    <a:pt x="2455189" y="4906441"/>
                  </a:lnTo>
                  <a:lnTo>
                    <a:pt x="2517470" y="4905717"/>
                  </a:lnTo>
                  <a:lnTo>
                    <a:pt x="2579395" y="4903203"/>
                  </a:lnTo>
                  <a:lnTo>
                    <a:pt x="2641676" y="4899240"/>
                  </a:lnTo>
                  <a:lnTo>
                    <a:pt x="2703601" y="4893843"/>
                  </a:lnTo>
                  <a:lnTo>
                    <a:pt x="2765513" y="4886642"/>
                  </a:lnTo>
                  <a:lnTo>
                    <a:pt x="2827070" y="4878006"/>
                  </a:lnTo>
                  <a:lnTo>
                    <a:pt x="2888272" y="4867922"/>
                  </a:lnTo>
                  <a:lnTo>
                    <a:pt x="2949473" y="4856048"/>
                  </a:lnTo>
                  <a:lnTo>
                    <a:pt x="3009950" y="4842725"/>
                  </a:lnTo>
                  <a:lnTo>
                    <a:pt x="3070440" y="4827968"/>
                  </a:lnTo>
                  <a:lnTo>
                    <a:pt x="3130550" y="4811763"/>
                  </a:lnTo>
                  <a:lnTo>
                    <a:pt x="3189960" y="4793767"/>
                  </a:lnTo>
                  <a:lnTo>
                    <a:pt x="3249358" y="4774323"/>
                  </a:lnTo>
                  <a:lnTo>
                    <a:pt x="3307676" y="4753800"/>
                  </a:lnTo>
                  <a:lnTo>
                    <a:pt x="3365995" y="4731118"/>
                  </a:lnTo>
                  <a:lnTo>
                    <a:pt x="3423234" y="4707369"/>
                  </a:lnTo>
                  <a:lnTo>
                    <a:pt x="3480117" y="4682159"/>
                  </a:lnTo>
                  <a:lnTo>
                    <a:pt x="3536276" y="4655527"/>
                  </a:lnTo>
                  <a:lnTo>
                    <a:pt x="3591712" y="4627448"/>
                  </a:lnTo>
                  <a:lnTo>
                    <a:pt x="3646436" y="4597920"/>
                  </a:lnTo>
                  <a:lnTo>
                    <a:pt x="3700437" y="4567326"/>
                  </a:lnTo>
                  <a:lnTo>
                    <a:pt x="3753713" y="4534928"/>
                  </a:lnTo>
                  <a:lnTo>
                    <a:pt x="3806278" y="4501438"/>
                  </a:lnTo>
                  <a:lnTo>
                    <a:pt x="3857752" y="4466526"/>
                  </a:lnTo>
                  <a:lnTo>
                    <a:pt x="3908158" y="4430522"/>
                  </a:lnTo>
                  <a:lnTo>
                    <a:pt x="3957840" y="4393082"/>
                  </a:lnTo>
                  <a:lnTo>
                    <a:pt x="4006430" y="4354207"/>
                  </a:lnTo>
                  <a:lnTo>
                    <a:pt x="4054309" y="4314609"/>
                  </a:lnTo>
                  <a:lnTo>
                    <a:pt x="4100753" y="4273207"/>
                  </a:lnTo>
                  <a:lnTo>
                    <a:pt x="4146473" y="4231081"/>
                  </a:lnTo>
                  <a:lnTo>
                    <a:pt x="4191114" y="4187888"/>
                  </a:lnTo>
                  <a:lnTo>
                    <a:pt x="4234319" y="4143248"/>
                  </a:lnTo>
                  <a:lnTo>
                    <a:pt x="4276801" y="4097528"/>
                  </a:lnTo>
                  <a:lnTo>
                    <a:pt x="4317834" y="4051084"/>
                  </a:lnTo>
                  <a:lnTo>
                    <a:pt x="4357789" y="4003205"/>
                  </a:lnTo>
                  <a:lnTo>
                    <a:pt x="4396320" y="3954602"/>
                  </a:lnTo>
                  <a:lnTo>
                    <a:pt x="4433760" y="3904919"/>
                  </a:lnTo>
                  <a:lnTo>
                    <a:pt x="4470120" y="3854526"/>
                  </a:lnTo>
                  <a:lnTo>
                    <a:pt x="4505032" y="3803040"/>
                  </a:lnTo>
                  <a:lnTo>
                    <a:pt x="4538510" y="3750843"/>
                  </a:lnTo>
                  <a:lnTo>
                    <a:pt x="4570552" y="3697566"/>
                  </a:lnTo>
                  <a:lnTo>
                    <a:pt x="4601514" y="3643566"/>
                  </a:lnTo>
                  <a:lnTo>
                    <a:pt x="4631029" y="3588842"/>
                  </a:lnTo>
                  <a:lnTo>
                    <a:pt x="4659109" y="3533406"/>
                  </a:lnTo>
                  <a:lnTo>
                    <a:pt x="4685753" y="3477247"/>
                  </a:lnTo>
                  <a:lnTo>
                    <a:pt x="4710950" y="3420364"/>
                  </a:lnTo>
                  <a:lnTo>
                    <a:pt x="4735080" y="3363125"/>
                  </a:lnTo>
                  <a:lnTo>
                    <a:pt x="4757394" y="3305162"/>
                  </a:lnTo>
                  <a:lnTo>
                    <a:pt x="4777793" y="3246843"/>
                  </a:lnTo>
                  <a:lnTo>
                    <a:pt x="4797244" y="3187801"/>
                  </a:lnTo>
                  <a:lnTo>
                    <a:pt x="4815249" y="3128403"/>
                  </a:lnTo>
                  <a:lnTo>
                    <a:pt x="4831454" y="3068281"/>
                  </a:lnTo>
                  <a:lnTo>
                    <a:pt x="4846586" y="3007804"/>
                  </a:lnTo>
                  <a:lnTo>
                    <a:pt x="4859550" y="2947327"/>
                  </a:lnTo>
                  <a:lnTo>
                    <a:pt x="4871447" y="2886125"/>
                  </a:lnTo>
                  <a:lnTo>
                    <a:pt x="4881542" y="2824924"/>
                  </a:lnTo>
                  <a:lnTo>
                    <a:pt x="4890184" y="2763367"/>
                  </a:lnTo>
                  <a:lnTo>
                    <a:pt x="4897396" y="2701442"/>
                  </a:lnTo>
                  <a:lnTo>
                    <a:pt x="4902802" y="2639529"/>
                  </a:lnTo>
                  <a:lnTo>
                    <a:pt x="4906774" y="2577604"/>
                  </a:lnTo>
                  <a:lnTo>
                    <a:pt x="4909297" y="2515679"/>
                  </a:lnTo>
                  <a:lnTo>
                    <a:pt x="4910031" y="2453398"/>
                  </a:lnTo>
                  <a:lnTo>
                    <a:pt x="4909316" y="2391117"/>
                  </a:lnTo>
                  <a:lnTo>
                    <a:pt x="4906811" y="2329205"/>
                  </a:lnTo>
                  <a:lnTo>
                    <a:pt x="4902857" y="2267280"/>
                  </a:lnTo>
                  <a:lnTo>
                    <a:pt x="4897469" y="2205367"/>
                  </a:lnTo>
                  <a:lnTo>
                    <a:pt x="4890277" y="2143442"/>
                  </a:lnTo>
                  <a:lnTo>
                    <a:pt x="4881650" y="2081885"/>
                  </a:lnTo>
                  <a:lnTo>
                    <a:pt x="4871575" y="2020684"/>
                  </a:lnTo>
                  <a:lnTo>
                    <a:pt x="4859698" y="1959483"/>
                  </a:lnTo>
                  <a:lnTo>
                    <a:pt x="4846398" y="1899005"/>
                  </a:lnTo>
                  <a:lnTo>
                    <a:pt x="4831639" y="1838528"/>
                  </a:lnTo>
                  <a:lnTo>
                    <a:pt x="4815456" y="1778406"/>
                  </a:lnTo>
                  <a:lnTo>
                    <a:pt x="4797473" y="1719008"/>
                  </a:lnTo>
                  <a:lnTo>
                    <a:pt x="4778039" y="1659966"/>
                  </a:lnTo>
                  <a:lnTo>
                    <a:pt x="4757165" y="1601279"/>
                  </a:lnTo>
                  <a:lnTo>
                    <a:pt x="4734712" y="1542961"/>
                  </a:lnTo>
                  <a:lnTo>
                    <a:pt x="4710950" y="1485722"/>
                  </a:lnTo>
                  <a:lnTo>
                    <a:pt x="4685753" y="1428838"/>
                  </a:lnTo>
                  <a:lnTo>
                    <a:pt x="4659109" y="1372679"/>
                  </a:lnTo>
                  <a:lnTo>
                    <a:pt x="4631029" y="1317244"/>
                  </a:lnTo>
                  <a:lnTo>
                    <a:pt x="4601514" y="1262519"/>
                  </a:lnTo>
                  <a:lnTo>
                    <a:pt x="4570552" y="1208519"/>
                  </a:lnTo>
                  <a:lnTo>
                    <a:pt x="4538510" y="1155598"/>
                  </a:lnTo>
                  <a:lnTo>
                    <a:pt x="4504677" y="1103045"/>
                  </a:lnTo>
                  <a:lnTo>
                    <a:pt x="4469752" y="1051560"/>
                  </a:lnTo>
                  <a:lnTo>
                    <a:pt x="4433760" y="1001166"/>
                  </a:lnTo>
                  <a:lnTo>
                    <a:pt x="4396320" y="951484"/>
                  </a:lnTo>
                  <a:lnTo>
                    <a:pt x="4357433" y="902881"/>
                  </a:lnTo>
                  <a:lnTo>
                    <a:pt x="4317834" y="855002"/>
                  </a:lnTo>
                  <a:lnTo>
                    <a:pt x="4276432" y="808558"/>
                  </a:lnTo>
                  <a:lnTo>
                    <a:pt x="4234319" y="762838"/>
                  </a:lnTo>
                  <a:lnTo>
                    <a:pt x="4190758" y="718566"/>
                  </a:lnTo>
                  <a:lnTo>
                    <a:pt x="4146473" y="675005"/>
                  </a:lnTo>
                  <a:lnTo>
                    <a:pt x="4100753" y="632879"/>
                  </a:lnTo>
                  <a:lnTo>
                    <a:pt x="4053954" y="591845"/>
                  </a:lnTo>
                  <a:lnTo>
                    <a:pt x="4006430" y="551878"/>
                  </a:lnTo>
                  <a:lnTo>
                    <a:pt x="3957840" y="513359"/>
                  </a:lnTo>
                  <a:lnTo>
                    <a:pt x="3908158" y="475919"/>
                  </a:lnTo>
                  <a:lnTo>
                    <a:pt x="3857396" y="439559"/>
                  </a:lnTo>
                  <a:lnTo>
                    <a:pt x="3805910" y="404647"/>
                  </a:lnTo>
                  <a:lnTo>
                    <a:pt x="3753713" y="371170"/>
                  </a:lnTo>
                  <a:lnTo>
                    <a:pt x="3700437" y="339128"/>
                  </a:lnTo>
                  <a:lnTo>
                    <a:pt x="3646436" y="308165"/>
                  </a:lnTo>
                  <a:lnTo>
                    <a:pt x="3591712" y="278638"/>
                  </a:lnTo>
                  <a:lnTo>
                    <a:pt x="3536276" y="250558"/>
                  </a:lnTo>
                  <a:lnTo>
                    <a:pt x="3480117" y="223926"/>
                  </a:lnTo>
                  <a:lnTo>
                    <a:pt x="3423234" y="198729"/>
                  </a:lnTo>
                  <a:lnTo>
                    <a:pt x="3365639" y="174967"/>
                  </a:lnTo>
                  <a:lnTo>
                    <a:pt x="3307676" y="152641"/>
                  </a:lnTo>
                  <a:lnTo>
                    <a:pt x="3248990" y="131762"/>
                  </a:lnTo>
                  <a:lnTo>
                    <a:pt x="3189960" y="112318"/>
                  </a:lnTo>
                  <a:lnTo>
                    <a:pt x="3130550" y="94678"/>
                  </a:lnTo>
                  <a:lnTo>
                    <a:pt x="3070440" y="78486"/>
                  </a:lnTo>
                  <a:lnTo>
                    <a:pt x="3009950" y="63360"/>
                  </a:lnTo>
                  <a:lnTo>
                    <a:pt x="2949473" y="50038"/>
                  </a:lnTo>
                  <a:lnTo>
                    <a:pt x="2888272" y="38519"/>
                  </a:lnTo>
                  <a:lnTo>
                    <a:pt x="2826715" y="28448"/>
                  </a:lnTo>
                  <a:lnTo>
                    <a:pt x="2765158" y="19799"/>
                  </a:lnTo>
                  <a:lnTo>
                    <a:pt x="2703601" y="12598"/>
                  </a:lnTo>
                  <a:lnTo>
                    <a:pt x="2641676" y="7200"/>
                  </a:lnTo>
                  <a:lnTo>
                    <a:pt x="2579395" y="3238"/>
                  </a:lnTo>
                  <a:lnTo>
                    <a:pt x="2517470" y="723"/>
                  </a:lnTo>
                  <a:lnTo>
                    <a:pt x="2455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8044" y="1977148"/>
              <a:ext cx="4672063" cy="46605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393645" y="3575164"/>
              <a:ext cx="0" cy="1706880"/>
            </a:xfrm>
            <a:custGeom>
              <a:avLst/>
              <a:gdLst/>
              <a:ahLst/>
              <a:cxnLst/>
              <a:rect l="l" t="t" r="r" b="b"/>
              <a:pathLst>
                <a:path h="1706879">
                  <a:moveTo>
                    <a:pt x="0" y="1706397"/>
                  </a:moveTo>
                  <a:lnTo>
                    <a:pt x="0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04398" y="6033249"/>
              <a:ext cx="1287780" cy="767080"/>
            </a:xfrm>
            <a:custGeom>
              <a:avLst/>
              <a:gdLst/>
              <a:ahLst/>
              <a:cxnLst/>
              <a:rect l="l" t="t" r="r" b="b"/>
              <a:pathLst>
                <a:path w="1287779" h="767079">
                  <a:moveTo>
                    <a:pt x="1287716" y="0"/>
                  </a:moveTo>
                  <a:lnTo>
                    <a:pt x="384479" y="0"/>
                  </a:lnTo>
                  <a:lnTo>
                    <a:pt x="383400" y="0"/>
                  </a:lnTo>
                  <a:lnTo>
                    <a:pt x="343446" y="2146"/>
                  </a:lnTo>
                  <a:lnTo>
                    <a:pt x="303847" y="8267"/>
                  </a:lnTo>
                  <a:lnTo>
                    <a:pt x="264960" y="18707"/>
                  </a:lnTo>
                  <a:lnTo>
                    <a:pt x="227520" y="33108"/>
                  </a:lnTo>
                  <a:lnTo>
                    <a:pt x="191884" y="51473"/>
                  </a:lnTo>
                  <a:lnTo>
                    <a:pt x="158038" y="73075"/>
                  </a:lnTo>
                  <a:lnTo>
                    <a:pt x="126720" y="98628"/>
                  </a:lnTo>
                  <a:lnTo>
                    <a:pt x="98640" y="126707"/>
                  </a:lnTo>
                  <a:lnTo>
                    <a:pt x="73088" y="158026"/>
                  </a:lnTo>
                  <a:lnTo>
                    <a:pt x="51485" y="191516"/>
                  </a:lnTo>
                  <a:lnTo>
                    <a:pt x="33121" y="227507"/>
                  </a:lnTo>
                  <a:lnTo>
                    <a:pt x="18719" y="264947"/>
                  </a:lnTo>
                  <a:lnTo>
                    <a:pt x="8280" y="303834"/>
                  </a:lnTo>
                  <a:lnTo>
                    <a:pt x="2159" y="343433"/>
                  </a:lnTo>
                  <a:lnTo>
                    <a:pt x="0" y="383387"/>
                  </a:lnTo>
                  <a:lnTo>
                    <a:pt x="723" y="403555"/>
                  </a:lnTo>
                  <a:lnTo>
                    <a:pt x="4686" y="443153"/>
                  </a:lnTo>
                  <a:lnTo>
                    <a:pt x="13322" y="482396"/>
                  </a:lnTo>
                  <a:lnTo>
                    <a:pt x="25565" y="520547"/>
                  </a:lnTo>
                  <a:lnTo>
                    <a:pt x="41757" y="557276"/>
                  </a:lnTo>
                  <a:lnTo>
                    <a:pt x="61925" y="592188"/>
                  </a:lnTo>
                  <a:lnTo>
                    <a:pt x="85686" y="624586"/>
                  </a:lnTo>
                  <a:lnTo>
                    <a:pt x="112318" y="654113"/>
                  </a:lnTo>
                  <a:lnTo>
                    <a:pt x="142201" y="681113"/>
                  </a:lnTo>
                  <a:lnTo>
                    <a:pt x="174599" y="704507"/>
                  </a:lnTo>
                  <a:lnTo>
                    <a:pt x="209524" y="724674"/>
                  </a:lnTo>
                  <a:lnTo>
                    <a:pt x="246240" y="740867"/>
                  </a:lnTo>
                  <a:lnTo>
                    <a:pt x="284403" y="753465"/>
                  </a:lnTo>
                  <a:lnTo>
                    <a:pt x="323278" y="761746"/>
                  </a:lnTo>
                  <a:lnTo>
                    <a:pt x="363245" y="766076"/>
                  </a:lnTo>
                  <a:lnTo>
                    <a:pt x="383400" y="766432"/>
                  </a:lnTo>
                  <a:lnTo>
                    <a:pt x="383400" y="766787"/>
                  </a:lnTo>
                  <a:lnTo>
                    <a:pt x="384479" y="766762"/>
                  </a:lnTo>
                  <a:lnTo>
                    <a:pt x="836282" y="766787"/>
                  </a:lnTo>
                  <a:lnTo>
                    <a:pt x="1287716" y="766787"/>
                  </a:lnTo>
                  <a:lnTo>
                    <a:pt x="1287716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002401" y="4021200"/>
              <a:ext cx="0" cy="2412365"/>
            </a:xfrm>
            <a:custGeom>
              <a:avLst/>
              <a:gdLst/>
              <a:ahLst/>
              <a:cxnLst/>
              <a:rect l="l" t="t" r="r" b="b"/>
              <a:pathLst>
                <a:path h="2412365">
                  <a:moveTo>
                    <a:pt x="0" y="0"/>
                  </a:moveTo>
                  <a:lnTo>
                    <a:pt x="0" y="2412365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226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Deep</a:t>
            </a:r>
            <a:r>
              <a:rPr spc="-200" dirty="0"/>
              <a:t> </a:t>
            </a:r>
            <a:r>
              <a:rPr spc="-315" dirty="0"/>
              <a:t>Learning</a:t>
            </a:r>
            <a:r>
              <a:rPr spc="-185" dirty="0"/>
              <a:t> </a:t>
            </a:r>
            <a:r>
              <a:rPr spc="-190" dirty="0"/>
              <a:t>Approaches </a:t>
            </a:r>
            <a:r>
              <a:rPr spc="-409" dirty="0"/>
              <a:t>in</a:t>
            </a:r>
            <a:r>
              <a:rPr spc="-190" dirty="0"/>
              <a:t> </a:t>
            </a:r>
            <a:r>
              <a:rPr spc="-350" dirty="0"/>
              <a:t>Sentiment</a:t>
            </a:r>
            <a:r>
              <a:rPr spc="-200" dirty="0"/>
              <a:t> </a:t>
            </a:r>
            <a:r>
              <a:rPr spc="-400" dirty="0"/>
              <a:t>Analysis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2803" y="1064882"/>
            <a:ext cx="548640" cy="622935"/>
            <a:chOff x="532803" y="1064882"/>
            <a:chExt cx="548640" cy="622935"/>
          </a:xfrm>
        </p:grpSpPr>
        <p:sp>
          <p:nvSpPr>
            <p:cNvPr id="4" name="object 4"/>
            <p:cNvSpPr/>
            <p:nvPr/>
          </p:nvSpPr>
          <p:spPr>
            <a:xfrm>
              <a:off x="532803" y="1064882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391" y="0"/>
                  </a:moveTo>
                  <a:lnTo>
                    <a:pt x="264236" y="3594"/>
                  </a:lnTo>
                  <a:lnTo>
                    <a:pt x="218160" y="14401"/>
                  </a:lnTo>
                  <a:lnTo>
                    <a:pt x="174231" y="31673"/>
                  </a:lnTo>
                  <a:lnTo>
                    <a:pt x="133553" y="55803"/>
                  </a:lnTo>
                  <a:lnTo>
                    <a:pt x="96837" y="85674"/>
                  </a:lnTo>
                  <a:lnTo>
                    <a:pt x="65150" y="120954"/>
                  </a:lnTo>
                  <a:lnTo>
                    <a:pt x="39242" y="160197"/>
                  </a:lnTo>
                  <a:lnTo>
                    <a:pt x="19430" y="203403"/>
                  </a:lnTo>
                  <a:lnTo>
                    <a:pt x="6476" y="248754"/>
                  </a:lnTo>
                  <a:lnTo>
                    <a:pt x="355" y="295554"/>
                  </a:lnTo>
                  <a:lnTo>
                    <a:pt x="0" y="311404"/>
                  </a:lnTo>
                  <a:lnTo>
                    <a:pt x="355" y="327240"/>
                  </a:lnTo>
                  <a:lnTo>
                    <a:pt x="6476" y="374040"/>
                  </a:lnTo>
                  <a:lnTo>
                    <a:pt x="19430" y="419392"/>
                  </a:lnTo>
                  <a:lnTo>
                    <a:pt x="39242" y="462597"/>
                  </a:lnTo>
                  <a:lnTo>
                    <a:pt x="65150" y="501840"/>
                  </a:lnTo>
                  <a:lnTo>
                    <a:pt x="96837" y="537121"/>
                  </a:lnTo>
                  <a:lnTo>
                    <a:pt x="133553" y="566991"/>
                  </a:lnTo>
                  <a:lnTo>
                    <a:pt x="174231" y="591121"/>
                  </a:lnTo>
                  <a:lnTo>
                    <a:pt x="218160" y="608393"/>
                  </a:lnTo>
                  <a:lnTo>
                    <a:pt x="264236" y="619201"/>
                  </a:lnTo>
                  <a:lnTo>
                    <a:pt x="311391" y="622795"/>
                  </a:lnTo>
                  <a:lnTo>
                    <a:pt x="311391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7313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767" y="221399"/>
                  </a:lnTo>
                  <a:lnTo>
                    <a:pt x="723" y="222123"/>
                  </a:lnTo>
                  <a:lnTo>
                    <a:pt x="378" y="233641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4977" y="282244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19" y="305993"/>
                  </a:lnTo>
                  <a:lnTo>
                    <a:pt x="11531" y="306362"/>
                  </a:lnTo>
                  <a:lnTo>
                    <a:pt x="15355" y="317512"/>
                  </a:lnTo>
                  <a:lnTo>
                    <a:pt x="37807" y="361442"/>
                  </a:lnTo>
                  <a:lnTo>
                    <a:pt x="68770" y="399237"/>
                  </a:lnTo>
                  <a:lnTo>
                    <a:pt x="106565" y="429844"/>
                  </a:lnTo>
                  <a:lnTo>
                    <a:pt x="150126" y="452158"/>
                  </a:lnTo>
                  <a:lnTo>
                    <a:pt x="197281" y="464756"/>
                  </a:lnTo>
                  <a:lnTo>
                    <a:pt x="234010" y="467639"/>
                  </a:lnTo>
                  <a:lnTo>
                    <a:pt x="246240" y="467283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42"/>
                  </a:lnTo>
                  <a:lnTo>
                    <a:pt x="415442" y="380873"/>
                  </a:lnTo>
                  <a:lnTo>
                    <a:pt x="442086" y="339839"/>
                  </a:lnTo>
                  <a:lnTo>
                    <a:pt x="455994" y="306362"/>
                  </a:lnTo>
                  <a:lnTo>
                    <a:pt x="456120" y="305993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3" y="282600"/>
                  </a:lnTo>
                  <a:lnTo>
                    <a:pt x="462610" y="282244"/>
                  </a:lnTo>
                  <a:lnTo>
                    <a:pt x="464704" y="270713"/>
                  </a:lnTo>
                  <a:lnTo>
                    <a:pt x="464769" y="270357"/>
                  </a:lnTo>
                  <a:lnTo>
                    <a:pt x="466161" y="258483"/>
                  </a:lnTo>
                  <a:lnTo>
                    <a:pt x="467252" y="246240"/>
                  </a:lnTo>
                  <a:lnTo>
                    <a:pt x="467283" y="245884"/>
                  </a:lnTo>
                  <a:lnTo>
                    <a:pt x="467641" y="233997"/>
                  </a:lnTo>
                  <a:lnTo>
                    <a:pt x="467652" y="233641"/>
                  </a:lnTo>
                  <a:lnTo>
                    <a:pt x="462610" y="185038"/>
                  </a:lnTo>
                  <a:lnTo>
                    <a:pt x="447484" y="138595"/>
                  </a:lnTo>
                  <a:lnTo>
                    <a:pt x="423011" y="96113"/>
                  </a:lnTo>
                  <a:lnTo>
                    <a:pt x="390245" y="60121"/>
                  </a:lnTo>
                  <a:lnTo>
                    <a:pt x="350647" y="31318"/>
                  </a:lnTo>
                  <a:lnTo>
                    <a:pt x="306006" y="11518"/>
                  </a:lnTo>
                  <a:lnTo>
                    <a:pt x="258483" y="1435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7313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368" y="233997"/>
                  </a:moveTo>
                  <a:lnTo>
                    <a:pt x="723" y="222123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24"/>
                  </a:lnTo>
                  <a:lnTo>
                    <a:pt x="90728" y="48958"/>
                  </a:lnTo>
                  <a:lnTo>
                    <a:pt x="131051" y="24117"/>
                  </a:lnTo>
                  <a:lnTo>
                    <a:pt x="175323" y="7556"/>
                  </a:lnTo>
                  <a:lnTo>
                    <a:pt x="198729" y="2882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70" y="44640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52" y="233641"/>
                  </a:lnTo>
                  <a:lnTo>
                    <a:pt x="462610" y="282244"/>
                  </a:lnTo>
                  <a:lnTo>
                    <a:pt x="447484" y="328675"/>
                  </a:lnTo>
                  <a:lnTo>
                    <a:pt x="423011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204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84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30" y="351002"/>
                  </a:lnTo>
                  <a:lnTo>
                    <a:pt x="11531" y="306362"/>
                  </a:lnTo>
                  <a:lnTo>
                    <a:pt x="1447" y="258483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79294" y="1061844"/>
            <a:ext cx="4125367" cy="170862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699770">
              <a:lnSpc>
                <a:spcPts val="1675"/>
              </a:lnSpc>
              <a:spcBef>
                <a:spcPts val="95"/>
              </a:spcBef>
            </a:pPr>
            <a:r>
              <a:rPr sz="1600" b="1" spc="-305" dirty="0">
                <a:latin typeface="Verdana"/>
                <a:cs typeface="Verdana"/>
              </a:rPr>
              <a:t>LSTM</a:t>
            </a:r>
            <a:endParaRPr sz="1600">
              <a:latin typeface="Verdana"/>
              <a:cs typeface="Verdana"/>
            </a:endParaRPr>
          </a:p>
          <a:p>
            <a:pPr marL="12700" algn="l">
              <a:lnSpc>
                <a:spcPts val="1485"/>
              </a:lnSpc>
            </a:pPr>
            <a:r>
              <a:rPr sz="1600" b="1" spc="-290" dirty="0">
                <a:latin typeface="Verdana"/>
                <a:cs typeface="Verdana"/>
              </a:rPr>
              <a:t>01</a:t>
            </a:r>
            <a:endParaRPr lang="en-US" sz="1600" dirty="0">
              <a:latin typeface="Verdana"/>
              <a:ea typeface="Verdana"/>
            </a:endParaRPr>
          </a:p>
          <a:p>
            <a:pPr algn="ctr"/>
            <a:r>
              <a:rPr lang="en-US" sz="1200" spc="-10"/>
              <a:t>                 Used to capture long-term dependencies in Arabic text and model the sequential </a:t>
            </a:r>
            <a:r>
              <a:rPr lang="en-US" sz="1200" spc="-10" dirty="0"/>
              <a:t>flow of language.</a:t>
            </a:r>
            <a:endParaRPr lang="en-US" spc="-10" dirty="0"/>
          </a:p>
          <a:p>
            <a:pPr algn="ctr">
              <a:buFont typeface="Arial"/>
              <a:buChar char="•"/>
            </a:pPr>
            <a:endParaRPr lang="en-US" spc="-10"/>
          </a:p>
          <a:p>
            <a:pPr marL="342900" indent="-342900" algn="l">
              <a:buFont typeface="Arial"/>
              <a:buChar char="•"/>
            </a:pPr>
            <a:endParaRPr lang="en-US" sz="1200" spc="-10" dirty="0"/>
          </a:p>
          <a:p>
            <a:pPr marL="342900" indent="-342900" algn="l">
              <a:buFont typeface="Arial"/>
              <a:buChar char="•"/>
            </a:pPr>
            <a:endParaRPr lang="en-US"/>
          </a:p>
          <a:p>
            <a:pPr marL="699770">
              <a:lnSpc>
                <a:spcPts val="1245"/>
              </a:lnSpc>
            </a:pPr>
            <a:endParaRPr lang="en-US" sz="1200" spc="-10" dirty="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2803" y="2462034"/>
            <a:ext cx="548640" cy="622935"/>
            <a:chOff x="532803" y="2462034"/>
            <a:chExt cx="548640" cy="622935"/>
          </a:xfrm>
        </p:grpSpPr>
        <p:sp>
          <p:nvSpPr>
            <p:cNvPr id="9" name="object 9"/>
            <p:cNvSpPr/>
            <p:nvPr/>
          </p:nvSpPr>
          <p:spPr>
            <a:xfrm>
              <a:off x="532803" y="2462034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391" y="0"/>
                  </a:moveTo>
                  <a:lnTo>
                    <a:pt x="264236" y="3606"/>
                  </a:lnTo>
                  <a:lnTo>
                    <a:pt x="218160" y="14401"/>
                  </a:lnTo>
                  <a:lnTo>
                    <a:pt x="174231" y="31686"/>
                  </a:lnTo>
                  <a:lnTo>
                    <a:pt x="133553" y="55803"/>
                  </a:lnTo>
                  <a:lnTo>
                    <a:pt x="96837" y="85686"/>
                  </a:lnTo>
                  <a:lnTo>
                    <a:pt x="65150" y="120967"/>
                  </a:lnTo>
                  <a:lnTo>
                    <a:pt x="39242" y="160210"/>
                  </a:lnTo>
                  <a:lnTo>
                    <a:pt x="19430" y="203403"/>
                  </a:lnTo>
                  <a:lnTo>
                    <a:pt x="6476" y="248767"/>
                  </a:lnTo>
                  <a:lnTo>
                    <a:pt x="355" y="295567"/>
                  </a:lnTo>
                  <a:lnTo>
                    <a:pt x="0" y="311403"/>
                  </a:lnTo>
                  <a:lnTo>
                    <a:pt x="355" y="327240"/>
                  </a:lnTo>
                  <a:lnTo>
                    <a:pt x="6476" y="374040"/>
                  </a:lnTo>
                  <a:lnTo>
                    <a:pt x="19430" y="419404"/>
                  </a:lnTo>
                  <a:lnTo>
                    <a:pt x="39242" y="462610"/>
                  </a:lnTo>
                  <a:lnTo>
                    <a:pt x="65150" y="501840"/>
                  </a:lnTo>
                  <a:lnTo>
                    <a:pt x="96837" y="537121"/>
                  </a:lnTo>
                  <a:lnTo>
                    <a:pt x="133553" y="567004"/>
                  </a:lnTo>
                  <a:lnTo>
                    <a:pt x="174231" y="591121"/>
                  </a:lnTo>
                  <a:lnTo>
                    <a:pt x="218160" y="608406"/>
                  </a:lnTo>
                  <a:lnTo>
                    <a:pt x="264236" y="619201"/>
                  </a:lnTo>
                  <a:lnTo>
                    <a:pt x="311391" y="622808"/>
                  </a:lnTo>
                  <a:lnTo>
                    <a:pt x="311391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7313" y="2538006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767" y="221399"/>
                  </a:lnTo>
                  <a:lnTo>
                    <a:pt x="723" y="222110"/>
                  </a:lnTo>
                  <a:lnTo>
                    <a:pt x="379" y="233629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357" y="245871"/>
                  </a:lnTo>
                  <a:lnTo>
                    <a:pt x="4977" y="282232"/>
                  </a:lnTo>
                  <a:lnTo>
                    <a:pt x="5041" y="282587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23" y="305993"/>
                  </a:lnTo>
                  <a:lnTo>
                    <a:pt x="11531" y="306349"/>
                  </a:lnTo>
                  <a:lnTo>
                    <a:pt x="15359" y="317512"/>
                  </a:lnTo>
                  <a:lnTo>
                    <a:pt x="15481" y="317868"/>
                  </a:lnTo>
                  <a:lnTo>
                    <a:pt x="20167" y="329031"/>
                  </a:lnTo>
                  <a:lnTo>
                    <a:pt x="44640" y="371513"/>
                  </a:lnTo>
                  <a:lnTo>
                    <a:pt x="77406" y="407517"/>
                  </a:lnTo>
                  <a:lnTo>
                    <a:pt x="117005" y="436308"/>
                  </a:lnTo>
                  <a:lnTo>
                    <a:pt x="161645" y="456107"/>
                  </a:lnTo>
                  <a:lnTo>
                    <a:pt x="209524" y="466191"/>
                  </a:lnTo>
                  <a:lnTo>
                    <a:pt x="234010" y="467639"/>
                  </a:lnTo>
                  <a:lnTo>
                    <a:pt x="246240" y="467271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29"/>
                  </a:lnTo>
                  <a:lnTo>
                    <a:pt x="415442" y="380873"/>
                  </a:lnTo>
                  <a:lnTo>
                    <a:pt x="442086" y="339839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3" y="282587"/>
                  </a:lnTo>
                  <a:lnTo>
                    <a:pt x="462610" y="282232"/>
                  </a:lnTo>
                  <a:lnTo>
                    <a:pt x="464704" y="270713"/>
                  </a:lnTo>
                  <a:lnTo>
                    <a:pt x="467641" y="233997"/>
                  </a:lnTo>
                  <a:lnTo>
                    <a:pt x="467652" y="233629"/>
                  </a:lnTo>
                  <a:lnTo>
                    <a:pt x="467305" y="222110"/>
                  </a:lnTo>
                  <a:lnTo>
                    <a:pt x="467283" y="221399"/>
                  </a:lnTo>
                  <a:lnTo>
                    <a:pt x="466299" y="210235"/>
                  </a:lnTo>
                  <a:lnTo>
                    <a:pt x="456120" y="161277"/>
                  </a:lnTo>
                  <a:lnTo>
                    <a:pt x="436321" y="116636"/>
                  </a:lnTo>
                  <a:lnTo>
                    <a:pt x="407530" y="77393"/>
                  </a:lnTo>
                  <a:lnTo>
                    <a:pt x="371170" y="44627"/>
                  </a:lnTo>
                  <a:lnTo>
                    <a:pt x="329044" y="20154"/>
                  </a:lnTo>
                  <a:lnTo>
                    <a:pt x="282600" y="5029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7313" y="2538006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368" y="233997"/>
                  </a:moveTo>
                  <a:lnTo>
                    <a:pt x="723" y="222110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11"/>
                  </a:lnTo>
                  <a:lnTo>
                    <a:pt x="90728" y="48958"/>
                  </a:lnTo>
                  <a:lnTo>
                    <a:pt x="131051" y="24117"/>
                  </a:lnTo>
                  <a:lnTo>
                    <a:pt x="175323" y="7556"/>
                  </a:lnTo>
                  <a:lnTo>
                    <a:pt x="198729" y="2870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29"/>
                  </a:lnTo>
                  <a:lnTo>
                    <a:pt x="329044" y="20154"/>
                  </a:lnTo>
                  <a:lnTo>
                    <a:pt x="371170" y="44627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52" y="233629"/>
                  </a:lnTo>
                  <a:lnTo>
                    <a:pt x="462610" y="282232"/>
                  </a:lnTo>
                  <a:lnTo>
                    <a:pt x="447484" y="328675"/>
                  </a:lnTo>
                  <a:lnTo>
                    <a:pt x="423011" y="371157"/>
                  </a:lnTo>
                  <a:lnTo>
                    <a:pt x="390245" y="407517"/>
                  </a:lnTo>
                  <a:lnTo>
                    <a:pt x="351002" y="436308"/>
                  </a:lnTo>
                  <a:lnTo>
                    <a:pt x="306362" y="456107"/>
                  </a:lnTo>
                  <a:lnTo>
                    <a:pt x="258483" y="466191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30" y="350989"/>
                  </a:lnTo>
                  <a:lnTo>
                    <a:pt x="11531" y="306349"/>
                  </a:lnTo>
                  <a:lnTo>
                    <a:pt x="1447" y="258470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8819" y="2636545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6055" y="2452585"/>
            <a:ext cx="4039235" cy="123046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latin typeface="Verdana"/>
                <a:cs typeface="Verdana"/>
              </a:rPr>
              <a:t>GRU</a:t>
            </a:r>
            <a:endParaRPr sz="1600">
              <a:latin typeface="Verdana"/>
              <a:cs typeface="Verdana"/>
            </a:endParaRPr>
          </a:p>
          <a:p>
            <a:pPr algn="l"/>
            <a:r>
              <a:rPr lang="en-US" sz="1200" spc="-10"/>
              <a:t>A faster and simpler alternative to LSTM that achieved competitive results with fewer parameters.</a:t>
            </a:r>
            <a:endParaRPr lang="en-US"/>
          </a:p>
          <a:p>
            <a:pPr marL="342900" indent="-342900" algn="l">
              <a:buChar char="•"/>
            </a:pPr>
            <a:endParaRPr lang="en-US"/>
          </a:p>
          <a:p>
            <a:pPr marL="12700" marR="5080">
              <a:lnSpc>
                <a:spcPct val="100000"/>
              </a:lnSpc>
              <a:spcBef>
                <a:spcPts val="1055"/>
              </a:spcBef>
            </a:pPr>
            <a:r>
              <a:rPr sz="1200" spc="-10" dirty="0">
                <a:latin typeface="Verdana"/>
                <a:cs typeface="Verdana"/>
              </a:rPr>
              <a:t>.</a:t>
            </a:r>
            <a:endParaRPr sz="1200" dirty="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2803" y="3855605"/>
            <a:ext cx="548640" cy="622935"/>
            <a:chOff x="532803" y="3855605"/>
            <a:chExt cx="548640" cy="622935"/>
          </a:xfrm>
        </p:grpSpPr>
        <p:sp>
          <p:nvSpPr>
            <p:cNvPr id="15" name="object 15"/>
            <p:cNvSpPr/>
            <p:nvPr/>
          </p:nvSpPr>
          <p:spPr>
            <a:xfrm>
              <a:off x="532803" y="3855605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391" y="0"/>
                  </a:moveTo>
                  <a:lnTo>
                    <a:pt x="264236" y="3594"/>
                  </a:lnTo>
                  <a:lnTo>
                    <a:pt x="218160" y="14389"/>
                  </a:lnTo>
                  <a:lnTo>
                    <a:pt x="174231" y="31673"/>
                  </a:lnTo>
                  <a:lnTo>
                    <a:pt x="133553" y="55791"/>
                  </a:lnTo>
                  <a:lnTo>
                    <a:pt x="96837" y="85674"/>
                  </a:lnTo>
                  <a:lnTo>
                    <a:pt x="65150" y="120954"/>
                  </a:lnTo>
                  <a:lnTo>
                    <a:pt x="39242" y="160197"/>
                  </a:lnTo>
                  <a:lnTo>
                    <a:pt x="19430" y="203390"/>
                  </a:lnTo>
                  <a:lnTo>
                    <a:pt x="6476" y="248754"/>
                  </a:lnTo>
                  <a:lnTo>
                    <a:pt x="355" y="295554"/>
                  </a:lnTo>
                  <a:lnTo>
                    <a:pt x="0" y="311391"/>
                  </a:lnTo>
                  <a:lnTo>
                    <a:pt x="355" y="327228"/>
                  </a:lnTo>
                  <a:lnTo>
                    <a:pt x="6476" y="374040"/>
                  </a:lnTo>
                  <a:lnTo>
                    <a:pt x="19430" y="419392"/>
                  </a:lnTo>
                  <a:lnTo>
                    <a:pt x="39242" y="462597"/>
                  </a:lnTo>
                  <a:lnTo>
                    <a:pt x="65150" y="501840"/>
                  </a:lnTo>
                  <a:lnTo>
                    <a:pt x="96837" y="537108"/>
                  </a:lnTo>
                  <a:lnTo>
                    <a:pt x="133553" y="566991"/>
                  </a:lnTo>
                  <a:lnTo>
                    <a:pt x="174231" y="591108"/>
                  </a:lnTo>
                  <a:lnTo>
                    <a:pt x="218160" y="608393"/>
                  </a:lnTo>
                  <a:lnTo>
                    <a:pt x="264236" y="619188"/>
                  </a:lnTo>
                  <a:lnTo>
                    <a:pt x="311391" y="622795"/>
                  </a:lnTo>
                  <a:lnTo>
                    <a:pt x="311391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7313" y="393048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379" y="233629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357" y="245872"/>
                  </a:lnTo>
                  <a:lnTo>
                    <a:pt x="4975" y="282232"/>
                  </a:lnTo>
                  <a:lnTo>
                    <a:pt x="5041" y="282600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23" y="305993"/>
                  </a:lnTo>
                  <a:lnTo>
                    <a:pt x="31330" y="350989"/>
                  </a:lnTo>
                  <a:lnTo>
                    <a:pt x="60121" y="390232"/>
                  </a:lnTo>
                  <a:lnTo>
                    <a:pt x="96481" y="422998"/>
                  </a:lnTo>
                  <a:lnTo>
                    <a:pt x="138963" y="447471"/>
                  </a:lnTo>
                  <a:lnTo>
                    <a:pt x="185407" y="462597"/>
                  </a:lnTo>
                  <a:lnTo>
                    <a:pt x="234010" y="467639"/>
                  </a:lnTo>
                  <a:lnTo>
                    <a:pt x="246240" y="467271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29"/>
                  </a:lnTo>
                  <a:lnTo>
                    <a:pt x="415442" y="380873"/>
                  </a:lnTo>
                  <a:lnTo>
                    <a:pt x="442086" y="339839"/>
                  </a:lnTo>
                  <a:lnTo>
                    <a:pt x="455998" y="306349"/>
                  </a:lnTo>
                  <a:lnTo>
                    <a:pt x="456120" y="305993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0" y="282600"/>
                  </a:lnTo>
                  <a:lnTo>
                    <a:pt x="462610" y="282232"/>
                  </a:lnTo>
                  <a:lnTo>
                    <a:pt x="464704" y="270713"/>
                  </a:lnTo>
                  <a:lnTo>
                    <a:pt x="464769" y="270357"/>
                  </a:lnTo>
                  <a:lnTo>
                    <a:pt x="466162" y="258470"/>
                  </a:lnTo>
                  <a:lnTo>
                    <a:pt x="467251" y="246240"/>
                  </a:lnTo>
                  <a:lnTo>
                    <a:pt x="467283" y="245872"/>
                  </a:lnTo>
                  <a:lnTo>
                    <a:pt x="467641" y="233997"/>
                  </a:lnTo>
                  <a:lnTo>
                    <a:pt x="467652" y="233629"/>
                  </a:lnTo>
                  <a:lnTo>
                    <a:pt x="467305" y="222110"/>
                  </a:lnTo>
                  <a:lnTo>
                    <a:pt x="467283" y="221399"/>
                  </a:lnTo>
                  <a:lnTo>
                    <a:pt x="466299" y="210235"/>
                  </a:lnTo>
                  <a:lnTo>
                    <a:pt x="456120" y="161277"/>
                  </a:lnTo>
                  <a:lnTo>
                    <a:pt x="436321" y="116636"/>
                  </a:lnTo>
                  <a:lnTo>
                    <a:pt x="407530" y="77393"/>
                  </a:lnTo>
                  <a:lnTo>
                    <a:pt x="371170" y="44640"/>
                  </a:lnTo>
                  <a:lnTo>
                    <a:pt x="329044" y="20154"/>
                  </a:lnTo>
                  <a:lnTo>
                    <a:pt x="282600" y="5029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7313" y="393048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368" y="233997"/>
                  </a:moveTo>
                  <a:lnTo>
                    <a:pt x="723" y="222110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11"/>
                  </a:lnTo>
                  <a:lnTo>
                    <a:pt x="90728" y="48958"/>
                  </a:lnTo>
                  <a:lnTo>
                    <a:pt x="131051" y="24117"/>
                  </a:lnTo>
                  <a:lnTo>
                    <a:pt x="175323" y="7556"/>
                  </a:lnTo>
                  <a:lnTo>
                    <a:pt x="198729" y="2870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29"/>
                  </a:lnTo>
                  <a:lnTo>
                    <a:pt x="329044" y="20154"/>
                  </a:lnTo>
                  <a:lnTo>
                    <a:pt x="371170" y="44640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52" y="233629"/>
                  </a:lnTo>
                  <a:lnTo>
                    <a:pt x="462610" y="282232"/>
                  </a:lnTo>
                  <a:lnTo>
                    <a:pt x="447484" y="328676"/>
                  </a:lnTo>
                  <a:lnTo>
                    <a:pt x="423011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191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30" y="350989"/>
                  </a:lnTo>
                  <a:lnTo>
                    <a:pt x="11531" y="306349"/>
                  </a:lnTo>
                  <a:lnTo>
                    <a:pt x="1447" y="258470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8819" y="4029747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06055" y="3849382"/>
            <a:ext cx="3808729" cy="94741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latin typeface="Verdana"/>
                <a:cs typeface="Verdana"/>
              </a:rPr>
              <a:t>AraBert</a:t>
            </a:r>
            <a:endParaRPr sz="1600">
              <a:latin typeface="Verdana"/>
              <a:cs typeface="Verdana"/>
            </a:endParaRPr>
          </a:p>
          <a:p>
            <a:pPr marL="12700" marR="5080">
              <a:spcBef>
                <a:spcPts val="1019"/>
              </a:spcBef>
            </a:pPr>
            <a:r>
              <a:rPr lang="en-US" sz="1200" spc="-45"/>
              <a:t>A powerful pre-trained transformer model fine-tuned for Arabic sentiment classification, delivering the best performance among all models tested.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0" y="824344"/>
            <a:ext cx="11937656" cy="5716003"/>
            <a:chOff x="0" y="824344"/>
            <a:chExt cx="11937656" cy="5716003"/>
          </a:xfrm>
        </p:grpSpPr>
        <p:sp>
          <p:nvSpPr>
            <p:cNvPr id="21" name="object 21"/>
            <p:cNvSpPr/>
            <p:nvPr/>
          </p:nvSpPr>
          <p:spPr>
            <a:xfrm>
              <a:off x="5425199" y="4294797"/>
              <a:ext cx="4402455" cy="1637664"/>
            </a:xfrm>
            <a:custGeom>
              <a:avLst/>
              <a:gdLst/>
              <a:ahLst/>
              <a:cxnLst/>
              <a:rect l="l" t="t" r="r" b="b"/>
              <a:pathLst>
                <a:path w="4402455" h="1637664">
                  <a:moveTo>
                    <a:pt x="4402442" y="0"/>
                  </a:moveTo>
                  <a:lnTo>
                    <a:pt x="821156" y="0"/>
                  </a:lnTo>
                  <a:lnTo>
                    <a:pt x="818642" y="0"/>
                  </a:lnTo>
                  <a:lnTo>
                    <a:pt x="775804" y="1079"/>
                  </a:lnTo>
                  <a:lnTo>
                    <a:pt x="732955" y="4318"/>
                  </a:lnTo>
                  <a:lnTo>
                    <a:pt x="690486" y="10083"/>
                  </a:lnTo>
                  <a:lnTo>
                    <a:pt x="648360" y="18008"/>
                  </a:lnTo>
                  <a:lnTo>
                    <a:pt x="606602" y="27724"/>
                  </a:lnTo>
                  <a:lnTo>
                    <a:pt x="565556" y="39966"/>
                  </a:lnTo>
                  <a:lnTo>
                    <a:pt x="525246" y="54368"/>
                  </a:lnTo>
                  <a:lnTo>
                    <a:pt x="485635" y="70916"/>
                  </a:lnTo>
                  <a:lnTo>
                    <a:pt x="447116" y="89281"/>
                  </a:lnTo>
                  <a:lnTo>
                    <a:pt x="409321" y="109804"/>
                  </a:lnTo>
                  <a:lnTo>
                    <a:pt x="372605" y="132118"/>
                  </a:lnTo>
                  <a:lnTo>
                    <a:pt x="337324" y="156248"/>
                  </a:lnTo>
                  <a:lnTo>
                    <a:pt x="303479" y="182524"/>
                  </a:lnTo>
                  <a:lnTo>
                    <a:pt x="270725" y="210248"/>
                  </a:lnTo>
                  <a:lnTo>
                    <a:pt x="239763" y="239763"/>
                  </a:lnTo>
                  <a:lnTo>
                    <a:pt x="210235" y="270725"/>
                  </a:lnTo>
                  <a:lnTo>
                    <a:pt x="182524" y="303479"/>
                  </a:lnTo>
                  <a:lnTo>
                    <a:pt x="156235" y="337324"/>
                  </a:lnTo>
                  <a:lnTo>
                    <a:pt x="132118" y="372605"/>
                  </a:lnTo>
                  <a:lnTo>
                    <a:pt x="109804" y="409321"/>
                  </a:lnTo>
                  <a:lnTo>
                    <a:pt x="89281" y="447128"/>
                  </a:lnTo>
                  <a:lnTo>
                    <a:pt x="70916" y="485648"/>
                  </a:lnTo>
                  <a:lnTo>
                    <a:pt x="54356" y="525246"/>
                  </a:lnTo>
                  <a:lnTo>
                    <a:pt x="39966" y="565569"/>
                  </a:lnTo>
                  <a:lnTo>
                    <a:pt x="27724" y="606602"/>
                  </a:lnTo>
                  <a:lnTo>
                    <a:pt x="17995" y="648360"/>
                  </a:lnTo>
                  <a:lnTo>
                    <a:pt x="10083" y="690486"/>
                  </a:lnTo>
                  <a:lnTo>
                    <a:pt x="4318" y="732967"/>
                  </a:lnTo>
                  <a:lnTo>
                    <a:pt x="1079" y="775804"/>
                  </a:lnTo>
                  <a:lnTo>
                    <a:pt x="0" y="818642"/>
                  </a:lnTo>
                  <a:lnTo>
                    <a:pt x="1079" y="861479"/>
                  </a:lnTo>
                  <a:lnTo>
                    <a:pt x="4686" y="904328"/>
                  </a:lnTo>
                  <a:lnTo>
                    <a:pt x="10083" y="946797"/>
                  </a:lnTo>
                  <a:lnTo>
                    <a:pt x="17995" y="988923"/>
                  </a:lnTo>
                  <a:lnTo>
                    <a:pt x="28079" y="1030325"/>
                  </a:lnTo>
                  <a:lnTo>
                    <a:pt x="40322" y="1071359"/>
                  </a:lnTo>
                  <a:lnTo>
                    <a:pt x="54356" y="1112037"/>
                  </a:lnTo>
                  <a:lnTo>
                    <a:pt x="70916" y="1151648"/>
                  </a:lnTo>
                  <a:lnTo>
                    <a:pt x="89281" y="1190167"/>
                  </a:lnTo>
                  <a:lnTo>
                    <a:pt x="109804" y="1227963"/>
                  </a:lnTo>
                  <a:lnTo>
                    <a:pt x="132118" y="1264323"/>
                  </a:lnTo>
                  <a:lnTo>
                    <a:pt x="156603" y="1299603"/>
                  </a:lnTo>
                  <a:lnTo>
                    <a:pt x="182524" y="1333804"/>
                  </a:lnTo>
                  <a:lnTo>
                    <a:pt x="210235" y="1366202"/>
                  </a:lnTo>
                  <a:lnTo>
                    <a:pt x="239763" y="1397165"/>
                  </a:lnTo>
                  <a:lnTo>
                    <a:pt x="271081" y="1426679"/>
                  </a:lnTo>
                  <a:lnTo>
                    <a:pt x="303479" y="1454759"/>
                  </a:lnTo>
                  <a:lnTo>
                    <a:pt x="337680" y="1480680"/>
                  </a:lnTo>
                  <a:lnTo>
                    <a:pt x="372960" y="1504797"/>
                  </a:lnTo>
                  <a:lnTo>
                    <a:pt x="409321" y="1527479"/>
                  </a:lnTo>
                  <a:lnTo>
                    <a:pt x="447116" y="1547647"/>
                  </a:lnTo>
                  <a:lnTo>
                    <a:pt x="485635" y="1566367"/>
                  </a:lnTo>
                  <a:lnTo>
                    <a:pt x="525246" y="1582559"/>
                  </a:lnTo>
                  <a:lnTo>
                    <a:pt x="565556" y="1596961"/>
                  </a:lnTo>
                  <a:lnTo>
                    <a:pt x="606958" y="1609204"/>
                  </a:lnTo>
                  <a:lnTo>
                    <a:pt x="648360" y="1618919"/>
                  </a:lnTo>
                  <a:lnTo>
                    <a:pt x="690486" y="1626844"/>
                  </a:lnTo>
                  <a:lnTo>
                    <a:pt x="732955" y="1632597"/>
                  </a:lnTo>
                  <a:lnTo>
                    <a:pt x="775804" y="1635848"/>
                  </a:lnTo>
                  <a:lnTo>
                    <a:pt x="818642" y="1636928"/>
                  </a:lnTo>
                  <a:lnTo>
                    <a:pt x="818642" y="1637284"/>
                  </a:lnTo>
                  <a:lnTo>
                    <a:pt x="821156" y="1637233"/>
                  </a:lnTo>
                  <a:lnTo>
                    <a:pt x="2611805" y="1637284"/>
                  </a:lnTo>
                  <a:lnTo>
                    <a:pt x="4402442" y="1637284"/>
                  </a:lnTo>
                  <a:lnTo>
                    <a:pt x="4402442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5928842"/>
              <a:ext cx="11772265" cy="611505"/>
            </a:xfrm>
            <a:custGeom>
              <a:avLst/>
              <a:gdLst/>
              <a:ahLst/>
              <a:cxnLst/>
              <a:rect l="l" t="t" r="r" b="b"/>
              <a:pathLst>
                <a:path w="11772265" h="611504">
                  <a:moveTo>
                    <a:pt x="11771643" y="305638"/>
                  </a:moveTo>
                  <a:lnTo>
                    <a:pt x="11768036" y="257759"/>
                  </a:lnTo>
                  <a:lnTo>
                    <a:pt x="11756517" y="211315"/>
                  </a:lnTo>
                  <a:lnTo>
                    <a:pt x="11738166" y="167043"/>
                  </a:lnTo>
                  <a:lnTo>
                    <a:pt x="11713324" y="125996"/>
                  </a:lnTo>
                  <a:lnTo>
                    <a:pt x="11682006" y="89636"/>
                  </a:lnTo>
                  <a:lnTo>
                    <a:pt x="11645646" y="58318"/>
                  </a:lnTo>
                  <a:lnTo>
                    <a:pt x="11604600" y="33477"/>
                  </a:lnTo>
                  <a:lnTo>
                    <a:pt x="11560315" y="15113"/>
                  </a:lnTo>
                  <a:lnTo>
                    <a:pt x="11513884" y="3594"/>
                  </a:lnTo>
                  <a:lnTo>
                    <a:pt x="11466005" y="0"/>
                  </a:lnTo>
                  <a:lnTo>
                    <a:pt x="11465281" y="25"/>
                  </a:lnTo>
                  <a:lnTo>
                    <a:pt x="0" y="0"/>
                  </a:lnTo>
                  <a:lnTo>
                    <a:pt x="0" y="611276"/>
                  </a:lnTo>
                  <a:lnTo>
                    <a:pt x="5732640" y="611276"/>
                  </a:lnTo>
                  <a:lnTo>
                    <a:pt x="11465281" y="611276"/>
                  </a:lnTo>
                  <a:lnTo>
                    <a:pt x="11465281" y="610908"/>
                  </a:lnTo>
                  <a:lnTo>
                    <a:pt x="11466005" y="610920"/>
                  </a:lnTo>
                  <a:lnTo>
                    <a:pt x="11466005" y="611276"/>
                  </a:lnTo>
                  <a:lnTo>
                    <a:pt x="11481841" y="610920"/>
                  </a:lnTo>
                  <a:lnTo>
                    <a:pt x="11529365" y="604431"/>
                  </a:lnTo>
                  <a:lnTo>
                    <a:pt x="11575440" y="590753"/>
                  </a:lnTo>
                  <a:lnTo>
                    <a:pt x="11618646" y="570242"/>
                  </a:lnTo>
                  <a:lnTo>
                    <a:pt x="11658244" y="542874"/>
                  </a:lnTo>
                  <a:lnTo>
                    <a:pt x="11692801" y="510120"/>
                  </a:lnTo>
                  <a:lnTo>
                    <a:pt x="11721960" y="471957"/>
                  </a:lnTo>
                  <a:lnTo>
                    <a:pt x="11744998" y="429831"/>
                  </a:lnTo>
                  <a:lnTo>
                    <a:pt x="11760835" y="384835"/>
                  </a:lnTo>
                  <a:lnTo>
                    <a:pt x="11769484" y="337680"/>
                  </a:lnTo>
                  <a:lnTo>
                    <a:pt x="11771274" y="305638"/>
                  </a:lnTo>
                  <a:lnTo>
                    <a:pt x="11771643" y="3056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07161" y="824344"/>
              <a:ext cx="5230495" cy="5219700"/>
            </a:xfrm>
            <a:custGeom>
              <a:avLst/>
              <a:gdLst/>
              <a:ahLst/>
              <a:cxnLst/>
              <a:rect l="l" t="t" r="r" b="b"/>
              <a:pathLst>
                <a:path w="5230495" h="5219700">
                  <a:moveTo>
                    <a:pt x="2879636" y="5207000"/>
                  </a:moveTo>
                  <a:lnTo>
                    <a:pt x="2350439" y="5207000"/>
                  </a:lnTo>
                  <a:lnTo>
                    <a:pt x="2416314" y="5219700"/>
                  </a:lnTo>
                  <a:lnTo>
                    <a:pt x="2813761" y="5219700"/>
                  </a:lnTo>
                  <a:lnTo>
                    <a:pt x="2879636" y="5207000"/>
                  </a:lnTo>
                  <a:close/>
                </a:path>
                <a:path w="5230495" h="5219700">
                  <a:moveTo>
                    <a:pt x="2945523" y="12700"/>
                  </a:moveTo>
                  <a:lnTo>
                    <a:pt x="2284552" y="12700"/>
                  </a:lnTo>
                  <a:lnTo>
                    <a:pt x="1959482" y="76200"/>
                  </a:lnTo>
                  <a:lnTo>
                    <a:pt x="1895754" y="101600"/>
                  </a:lnTo>
                  <a:lnTo>
                    <a:pt x="1832038" y="114300"/>
                  </a:lnTo>
                  <a:lnTo>
                    <a:pt x="1769402" y="139700"/>
                  </a:lnTo>
                  <a:lnTo>
                    <a:pt x="1706752" y="152400"/>
                  </a:lnTo>
                  <a:lnTo>
                    <a:pt x="1523161" y="228600"/>
                  </a:lnTo>
                  <a:lnTo>
                    <a:pt x="1463395" y="266700"/>
                  </a:lnTo>
                  <a:lnTo>
                    <a:pt x="1404353" y="292100"/>
                  </a:lnTo>
                  <a:lnTo>
                    <a:pt x="1346034" y="330200"/>
                  </a:lnTo>
                  <a:lnTo>
                    <a:pt x="1288440" y="355600"/>
                  </a:lnTo>
                  <a:lnTo>
                    <a:pt x="1231912" y="393700"/>
                  </a:lnTo>
                  <a:lnTo>
                    <a:pt x="1121041" y="469900"/>
                  </a:lnTo>
                  <a:lnTo>
                    <a:pt x="1014476" y="546100"/>
                  </a:lnTo>
                  <a:lnTo>
                    <a:pt x="962634" y="584200"/>
                  </a:lnTo>
                  <a:lnTo>
                    <a:pt x="911517" y="622300"/>
                  </a:lnTo>
                  <a:lnTo>
                    <a:pt x="861834" y="673100"/>
                  </a:lnTo>
                  <a:lnTo>
                    <a:pt x="813231" y="711200"/>
                  </a:lnTo>
                  <a:lnTo>
                    <a:pt x="766076" y="762000"/>
                  </a:lnTo>
                  <a:lnTo>
                    <a:pt x="719632" y="812800"/>
                  </a:lnTo>
                  <a:lnTo>
                    <a:pt x="674636" y="863600"/>
                  </a:lnTo>
                  <a:lnTo>
                    <a:pt x="630720" y="901700"/>
                  </a:lnTo>
                  <a:lnTo>
                    <a:pt x="588238" y="952500"/>
                  </a:lnTo>
                  <a:lnTo>
                    <a:pt x="547192" y="1016000"/>
                  </a:lnTo>
                  <a:lnTo>
                    <a:pt x="507237" y="1066800"/>
                  </a:lnTo>
                  <a:lnTo>
                    <a:pt x="468718" y="1117600"/>
                  </a:lnTo>
                  <a:lnTo>
                    <a:pt x="431634" y="1168400"/>
                  </a:lnTo>
                  <a:lnTo>
                    <a:pt x="395643" y="1231900"/>
                  </a:lnTo>
                  <a:lnTo>
                    <a:pt x="361441" y="1282700"/>
                  </a:lnTo>
                  <a:lnTo>
                    <a:pt x="328675" y="1346200"/>
                  </a:lnTo>
                  <a:lnTo>
                    <a:pt x="297002" y="1397000"/>
                  </a:lnTo>
                  <a:lnTo>
                    <a:pt x="267119" y="1460500"/>
                  </a:lnTo>
                  <a:lnTo>
                    <a:pt x="238683" y="1524000"/>
                  </a:lnTo>
                  <a:lnTo>
                    <a:pt x="212039" y="1574800"/>
                  </a:lnTo>
                  <a:lnTo>
                    <a:pt x="186474" y="1638300"/>
                  </a:lnTo>
                  <a:lnTo>
                    <a:pt x="162712" y="1701800"/>
                  </a:lnTo>
                  <a:lnTo>
                    <a:pt x="140398" y="1765300"/>
                  </a:lnTo>
                  <a:lnTo>
                    <a:pt x="119875" y="1828800"/>
                  </a:lnTo>
                  <a:lnTo>
                    <a:pt x="100799" y="1892300"/>
                  </a:lnTo>
                  <a:lnTo>
                    <a:pt x="83515" y="1955800"/>
                  </a:lnTo>
                  <a:lnTo>
                    <a:pt x="67678" y="2019300"/>
                  </a:lnTo>
                  <a:lnTo>
                    <a:pt x="53632" y="2082800"/>
                  </a:lnTo>
                  <a:lnTo>
                    <a:pt x="41033" y="2146300"/>
                  </a:lnTo>
                  <a:lnTo>
                    <a:pt x="30238" y="2209800"/>
                  </a:lnTo>
                  <a:lnTo>
                    <a:pt x="20878" y="2286000"/>
                  </a:lnTo>
                  <a:lnTo>
                    <a:pt x="13322" y="2349500"/>
                  </a:lnTo>
                  <a:lnTo>
                    <a:pt x="7556" y="2413000"/>
                  </a:lnTo>
                  <a:lnTo>
                    <a:pt x="3238" y="2476500"/>
                  </a:lnTo>
                  <a:lnTo>
                    <a:pt x="723" y="2540000"/>
                  </a:lnTo>
                  <a:lnTo>
                    <a:pt x="0" y="2616200"/>
                  </a:lnTo>
                  <a:lnTo>
                    <a:pt x="723" y="2679700"/>
                  </a:lnTo>
                  <a:lnTo>
                    <a:pt x="3238" y="2743200"/>
                  </a:lnTo>
                  <a:lnTo>
                    <a:pt x="7556" y="2806700"/>
                  </a:lnTo>
                  <a:lnTo>
                    <a:pt x="13322" y="2870200"/>
                  </a:lnTo>
                  <a:lnTo>
                    <a:pt x="20878" y="2946400"/>
                  </a:lnTo>
                  <a:lnTo>
                    <a:pt x="30238" y="3009900"/>
                  </a:lnTo>
                  <a:lnTo>
                    <a:pt x="41033" y="3073400"/>
                  </a:lnTo>
                  <a:lnTo>
                    <a:pt x="53632" y="3136900"/>
                  </a:lnTo>
                  <a:lnTo>
                    <a:pt x="67678" y="3200400"/>
                  </a:lnTo>
                  <a:lnTo>
                    <a:pt x="83515" y="3263900"/>
                  </a:lnTo>
                  <a:lnTo>
                    <a:pt x="100799" y="3327400"/>
                  </a:lnTo>
                  <a:lnTo>
                    <a:pt x="119875" y="3390900"/>
                  </a:lnTo>
                  <a:lnTo>
                    <a:pt x="140754" y="3454400"/>
                  </a:lnTo>
                  <a:lnTo>
                    <a:pt x="162712" y="3517900"/>
                  </a:lnTo>
                  <a:lnTo>
                    <a:pt x="186842" y="3581400"/>
                  </a:lnTo>
                  <a:lnTo>
                    <a:pt x="212039" y="3644900"/>
                  </a:lnTo>
                  <a:lnTo>
                    <a:pt x="239039" y="3708400"/>
                  </a:lnTo>
                  <a:lnTo>
                    <a:pt x="267474" y="3759200"/>
                  </a:lnTo>
                  <a:lnTo>
                    <a:pt x="297357" y="3822700"/>
                  </a:lnTo>
                  <a:lnTo>
                    <a:pt x="328675" y="3886200"/>
                  </a:lnTo>
                  <a:lnTo>
                    <a:pt x="361441" y="3937000"/>
                  </a:lnTo>
                  <a:lnTo>
                    <a:pt x="395998" y="3987800"/>
                  </a:lnTo>
                  <a:lnTo>
                    <a:pt x="431634" y="4051300"/>
                  </a:lnTo>
                  <a:lnTo>
                    <a:pt x="468718" y="4102100"/>
                  </a:lnTo>
                  <a:lnTo>
                    <a:pt x="507237" y="4152900"/>
                  </a:lnTo>
                  <a:lnTo>
                    <a:pt x="547192" y="4216400"/>
                  </a:lnTo>
                  <a:lnTo>
                    <a:pt x="588594" y="4267200"/>
                  </a:lnTo>
                  <a:lnTo>
                    <a:pt x="631075" y="4318000"/>
                  </a:lnTo>
                  <a:lnTo>
                    <a:pt x="674636" y="4368800"/>
                  </a:lnTo>
                  <a:lnTo>
                    <a:pt x="719632" y="4406900"/>
                  </a:lnTo>
                  <a:lnTo>
                    <a:pt x="766076" y="4457700"/>
                  </a:lnTo>
                  <a:lnTo>
                    <a:pt x="813600" y="4508500"/>
                  </a:lnTo>
                  <a:lnTo>
                    <a:pt x="862202" y="4546600"/>
                  </a:lnTo>
                  <a:lnTo>
                    <a:pt x="911872" y="4597400"/>
                  </a:lnTo>
                  <a:lnTo>
                    <a:pt x="962634" y="4635500"/>
                  </a:lnTo>
                  <a:lnTo>
                    <a:pt x="1014476" y="4673600"/>
                  </a:lnTo>
                  <a:lnTo>
                    <a:pt x="1067396" y="4724400"/>
                  </a:lnTo>
                  <a:lnTo>
                    <a:pt x="1121397" y="4762500"/>
                  </a:lnTo>
                  <a:lnTo>
                    <a:pt x="1176121" y="4787900"/>
                  </a:lnTo>
                  <a:lnTo>
                    <a:pt x="1288440" y="4864100"/>
                  </a:lnTo>
                  <a:lnTo>
                    <a:pt x="1346034" y="4902200"/>
                  </a:lnTo>
                  <a:lnTo>
                    <a:pt x="1463395" y="4953000"/>
                  </a:lnTo>
                  <a:lnTo>
                    <a:pt x="1523161" y="4991100"/>
                  </a:lnTo>
                  <a:lnTo>
                    <a:pt x="1706752" y="5067300"/>
                  </a:lnTo>
                  <a:lnTo>
                    <a:pt x="1769402" y="5080000"/>
                  </a:lnTo>
                  <a:lnTo>
                    <a:pt x="1895754" y="5130800"/>
                  </a:lnTo>
                  <a:lnTo>
                    <a:pt x="2284552" y="5207000"/>
                  </a:lnTo>
                  <a:lnTo>
                    <a:pt x="2945523" y="5207000"/>
                  </a:lnTo>
                  <a:lnTo>
                    <a:pt x="3334321" y="5130800"/>
                  </a:lnTo>
                  <a:lnTo>
                    <a:pt x="3460673" y="5080000"/>
                  </a:lnTo>
                  <a:lnTo>
                    <a:pt x="3523322" y="5067300"/>
                  </a:lnTo>
                  <a:lnTo>
                    <a:pt x="3706558" y="4991100"/>
                  </a:lnTo>
                  <a:lnTo>
                    <a:pt x="3766680" y="4953000"/>
                  </a:lnTo>
                  <a:lnTo>
                    <a:pt x="3884040" y="4902200"/>
                  </a:lnTo>
                  <a:lnTo>
                    <a:pt x="3941635" y="4864100"/>
                  </a:lnTo>
                  <a:lnTo>
                    <a:pt x="3998163" y="4826000"/>
                  </a:lnTo>
                  <a:lnTo>
                    <a:pt x="4053954" y="4800600"/>
                  </a:lnTo>
                  <a:lnTo>
                    <a:pt x="4162679" y="4724400"/>
                  </a:lnTo>
                  <a:lnTo>
                    <a:pt x="4215599" y="4673600"/>
                  </a:lnTo>
                  <a:lnTo>
                    <a:pt x="4267441" y="4635500"/>
                  </a:lnTo>
                  <a:lnTo>
                    <a:pt x="4318203" y="4597400"/>
                  </a:lnTo>
                  <a:lnTo>
                    <a:pt x="4367872" y="4546600"/>
                  </a:lnTo>
                  <a:lnTo>
                    <a:pt x="4416475" y="4508500"/>
                  </a:lnTo>
                  <a:lnTo>
                    <a:pt x="4463999" y="4457700"/>
                  </a:lnTo>
                  <a:lnTo>
                    <a:pt x="4510074" y="4406900"/>
                  </a:lnTo>
                  <a:lnTo>
                    <a:pt x="4555083" y="4368800"/>
                  </a:lnTo>
                  <a:lnTo>
                    <a:pt x="4599000" y="4318000"/>
                  </a:lnTo>
                  <a:lnTo>
                    <a:pt x="4641481" y="4267200"/>
                  </a:lnTo>
                  <a:lnTo>
                    <a:pt x="4682515" y="4216400"/>
                  </a:lnTo>
                  <a:lnTo>
                    <a:pt x="4722482" y="4152900"/>
                  </a:lnTo>
                  <a:lnTo>
                    <a:pt x="4761001" y="4102100"/>
                  </a:lnTo>
                  <a:lnTo>
                    <a:pt x="4798072" y="4051300"/>
                  </a:lnTo>
                  <a:lnTo>
                    <a:pt x="4834077" y="3987800"/>
                  </a:lnTo>
                  <a:lnTo>
                    <a:pt x="4868278" y="3937000"/>
                  </a:lnTo>
                  <a:lnTo>
                    <a:pt x="4901031" y="3886200"/>
                  </a:lnTo>
                  <a:lnTo>
                    <a:pt x="4932718" y="3822700"/>
                  </a:lnTo>
                  <a:lnTo>
                    <a:pt x="4962601" y="3759200"/>
                  </a:lnTo>
                  <a:lnTo>
                    <a:pt x="4991036" y="3708400"/>
                  </a:lnTo>
                  <a:lnTo>
                    <a:pt x="5017681" y="3644900"/>
                  </a:lnTo>
                  <a:lnTo>
                    <a:pt x="5043233" y="3581400"/>
                  </a:lnTo>
                  <a:lnTo>
                    <a:pt x="5066995" y="3517900"/>
                  </a:lnTo>
                  <a:lnTo>
                    <a:pt x="5089321" y="3454400"/>
                  </a:lnTo>
                  <a:lnTo>
                    <a:pt x="5109832" y="3390900"/>
                  </a:lnTo>
                  <a:lnTo>
                    <a:pt x="5128920" y="3327400"/>
                  </a:lnTo>
                  <a:lnTo>
                    <a:pt x="5146192" y="3263900"/>
                  </a:lnTo>
                  <a:lnTo>
                    <a:pt x="5162041" y="3200400"/>
                  </a:lnTo>
                  <a:lnTo>
                    <a:pt x="5176075" y="3136900"/>
                  </a:lnTo>
                  <a:lnTo>
                    <a:pt x="5188673" y="3073400"/>
                  </a:lnTo>
                  <a:lnTo>
                    <a:pt x="5199481" y="3009900"/>
                  </a:lnTo>
                  <a:lnTo>
                    <a:pt x="5208841" y="2946400"/>
                  </a:lnTo>
                  <a:lnTo>
                    <a:pt x="5216398" y="2870200"/>
                  </a:lnTo>
                  <a:lnTo>
                    <a:pt x="5222163" y="2806700"/>
                  </a:lnTo>
                  <a:lnTo>
                    <a:pt x="5226481" y="2743200"/>
                  </a:lnTo>
                  <a:lnTo>
                    <a:pt x="5228996" y="2679700"/>
                  </a:lnTo>
                  <a:lnTo>
                    <a:pt x="5229720" y="2616200"/>
                  </a:lnTo>
                  <a:lnTo>
                    <a:pt x="5230075" y="2616200"/>
                  </a:lnTo>
                  <a:lnTo>
                    <a:pt x="5229352" y="2540000"/>
                  </a:lnTo>
                  <a:lnTo>
                    <a:pt x="5226837" y="2476500"/>
                  </a:lnTo>
                  <a:lnTo>
                    <a:pt x="5222519" y="2413000"/>
                  </a:lnTo>
                  <a:lnTo>
                    <a:pt x="5216753" y="2349500"/>
                  </a:lnTo>
                  <a:lnTo>
                    <a:pt x="5209197" y="2286000"/>
                  </a:lnTo>
                  <a:lnTo>
                    <a:pt x="5199837" y="2209800"/>
                  </a:lnTo>
                  <a:lnTo>
                    <a:pt x="5189042" y="2146300"/>
                  </a:lnTo>
                  <a:lnTo>
                    <a:pt x="5176443" y="2082800"/>
                  </a:lnTo>
                  <a:lnTo>
                    <a:pt x="5162397" y="2019300"/>
                  </a:lnTo>
                  <a:lnTo>
                    <a:pt x="5146560" y="1955800"/>
                  </a:lnTo>
                  <a:lnTo>
                    <a:pt x="5129276" y="1892300"/>
                  </a:lnTo>
                  <a:lnTo>
                    <a:pt x="5110200" y="1828800"/>
                  </a:lnTo>
                  <a:lnTo>
                    <a:pt x="5089677" y="1765300"/>
                  </a:lnTo>
                  <a:lnTo>
                    <a:pt x="5067363" y="1701800"/>
                  </a:lnTo>
                  <a:lnTo>
                    <a:pt x="5043601" y="1638300"/>
                  </a:lnTo>
                  <a:lnTo>
                    <a:pt x="5018036" y="1574800"/>
                  </a:lnTo>
                  <a:lnTo>
                    <a:pt x="4991392" y="1524000"/>
                  </a:lnTo>
                  <a:lnTo>
                    <a:pt x="4962956" y="1460500"/>
                  </a:lnTo>
                  <a:lnTo>
                    <a:pt x="4933073" y="1397000"/>
                  </a:lnTo>
                  <a:lnTo>
                    <a:pt x="4901399" y="1346200"/>
                  </a:lnTo>
                  <a:lnTo>
                    <a:pt x="4868633" y="1282700"/>
                  </a:lnTo>
                  <a:lnTo>
                    <a:pt x="4834432" y="1231900"/>
                  </a:lnTo>
                  <a:lnTo>
                    <a:pt x="4798440" y="1168400"/>
                  </a:lnTo>
                  <a:lnTo>
                    <a:pt x="4761357" y="1117600"/>
                  </a:lnTo>
                  <a:lnTo>
                    <a:pt x="4722837" y="1066800"/>
                  </a:lnTo>
                  <a:lnTo>
                    <a:pt x="4682883" y="1016000"/>
                  </a:lnTo>
                  <a:lnTo>
                    <a:pt x="4641837" y="952500"/>
                  </a:lnTo>
                  <a:lnTo>
                    <a:pt x="4599355" y="901700"/>
                  </a:lnTo>
                  <a:lnTo>
                    <a:pt x="4555439" y="863600"/>
                  </a:lnTo>
                  <a:lnTo>
                    <a:pt x="4510443" y="812800"/>
                  </a:lnTo>
                  <a:lnTo>
                    <a:pt x="4463999" y="762000"/>
                  </a:lnTo>
                  <a:lnTo>
                    <a:pt x="4416844" y="711200"/>
                  </a:lnTo>
                  <a:lnTo>
                    <a:pt x="4368241" y="673100"/>
                  </a:lnTo>
                  <a:lnTo>
                    <a:pt x="4318558" y="622300"/>
                  </a:lnTo>
                  <a:lnTo>
                    <a:pt x="4267441" y="584200"/>
                  </a:lnTo>
                  <a:lnTo>
                    <a:pt x="4215599" y="546100"/>
                  </a:lnTo>
                  <a:lnTo>
                    <a:pt x="4109034" y="469900"/>
                  </a:lnTo>
                  <a:lnTo>
                    <a:pt x="3998163" y="393700"/>
                  </a:lnTo>
                  <a:lnTo>
                    <a:pt x="3941635" y="355600"/>
                  </a:lnTo>
                  <a:lnTo>
                    <a:pt x="3884040" y="330200"/>
                  </a:lnTo>
                  <a:lnTo>
                    <a:pt x="3825722" y="292100"/>
                  </a:lnTo>
                  <a:lnTo>
                    <a:pt x="3766680" y="266700"/>
                  </a:lnTo>
                  <a:lnTo>
                    <a:pt x="3706914" y="228600"/>
                  </a:lnTo>
                  <a:lnTo>
                    <a:pt x="3523322" y="152400"/>
                  </a:lnTo>
                  <a:lnTo>
                    <a:pt x="3460673" y="139700"/>
                  </a:lnTo>
                  <a:lnTo>
                    <a:pt x="3398037" y="114300"/>
                  </a:lnTo>
                  <a:lnTo>
                    <a:pt x="3334321" y="101600"/>
                  </a:lnTo>
                  <a:lnTo>
                    <a:pt x="3270592" y="76200"/>
                  </a:lnTo>
                  <a:lnTo>
                    <a:pt x="2945523" y="12700"/>
                  </a:lnTo>
                  <a:close/>
                </a:path>
                <a:path w="5230495" h="5219700">
                  <a:moveTo>
                    <a:pt x="2813761" y="0"/>
                  </a:moveTo>
                  <a:lnTo>
                    <a:pt x="2416314" y="0"/>
                  </a:lnTo>
                  <a:lnTo>
                    <a:pt x="2350439" y="12700"/>
                  </a:lnTo>
                  <a:lnTo>
                    <a:pt x="2879636" y="12700"/>
                  </a:lnTo>
                  <a:lnTo>
                    <a:pt x="2813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1724" y="942492"/>
              <a:ext cx="4974827" cy="49744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263284" y="3642842"/>
              <a:ext cx="0" cy="1706880"/>
            </a:xfrm>
            <a:custGeom>
              <a:avLst/>
              <a:gdLst/>
              <a:ahLst/>
              <a:cxnLst/>
              <a:rect l="l" t="t" r="r" b="b"/>
              <a:pathLst>
                <a:path h="1706879">
                  <a:moveTo>
                    <a:pt x="0" y="1706397"/>
                  </a:moveTo>
                  <a:lnTo>
                    <a:pt x="0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55"/>
            <a:ext cx="12190095" cy="6858000"/>
            <a:chOff x="0" y="-355"/>
            <a:chExt cx="1219009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-355"/>
              <a:ext cx="12190095" cy="6858000"/>
            </a:xfrm>
            <a:custGeom>
              <a:avLst/>
              <a:gdLst/>
              <a:ahLst/>
              <a:cxnLst/>
              <a:rect l="l" t="t" r="r" b="b"/>
              <a:pathLst>
                <a:path w="12190095" h="6858000">
                  <a:moveTo>
                    <a:pt x="12189599" y="0"/>
                  </a:moveTo>
                  <a:lnTo>
                    <a:pt x="0" y="0"/>
                  </a:lnTo>
                  <a:lnTo>
                    <a:pt x="0" y="6857631"/>
                  </a:lnTo>
                  <a:lnTo>
                    <a:pt x="6094806" y="6857631"/>
                  </a:lnTo>
                  <a:lnTo>
                    <a:pt x="12189599" y="6857631"/>
                  </a:lnTo>
                  <a:lnTo>
                    <a:pt x="12189599" y="0"/>
                  </a:lnTo>
                  <a:close/>
                </a:path>
              </a:pathLst>
            </a:custGeom>
            <a:solidFill>
              <a:srgbClr val="FDFADF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8396" y="1064882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48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65" y="55803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89" y="248754"/>
                  </a:lnTo>
                  <a:lnTo>
                    <a:pt x="368" y="295554"/>
                  </a:lnTo>
                  <a:lnTo>
                    <a:pt x="0" y="311404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392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65" y="566991"/>
                  </a:lnTo>
                  <a:lnTo>
                    <a:pt x="174244" y="591121"/>
                  </a:lnTo>
                  <a:lnTo>
                    <a:pt x="218160" y="608393"/>
                  </a:lnTo>
                  <a:lnTo>
                    <a:pt x="264248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3275" y="1140841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767" y="221399"/>
                  </a:lnTo>
                  <a:lnTo>
                    <a:pt x="723" y="222123"/>
                  </a:lnTo>
                  <a:lnTo>
                    <a:pt x="378" y="233641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4977" y="282244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54" y="317512"/>
                  </a:lnTo>
                  <a:lnTo>
                    <a:pt x="37807" y="361442"/>
                  </a:lnTo>
                  <a:lnTo>
                    <a:pt x="68770" y="399237"/>
                  </a:lnTo>
                  <a:lnTo>
                    <a:pt x="106565" y="429844"/>
                  </a:lnTo>
                  <a:lnTo>
                    <a:pt x="150126" y="452158"/>
                  </a:lnTo>
                  <a:lnTo>
                    <a:pt x="197281" y="464756"/>
                  </a:lnTo>
                  <a:lnTo>
                    <a:pt x="234010" y="467639"/>
                  </a:lnTo>
                  <a:lnTo>
                    <a:pt x="246240" y="467283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42"/>
                  </a:lnTo>
                  <a:lnTo>
                    <a:pt x="415442" y="380873"/>
                  </a:lnTo>
                  <a:lnTo>
                    <a:pt x="442087" y="339839"/>
                  </a:lnTo>
                  <a:lnTo>
                    <a:pt x="455993" y="306362"/>
                  </a:lnTo>
                  <a:lnTo>
                    <a:pt x="456120" y="305993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3" y="282600"/>
                  </a:lnTo>
                  <a:lnTo>
                    <a:pt x="462610" y="282244"/>
                  </a:lnTo>
                  <a:lnTo>
                    <a:pt x="464704" y="270713"/>
                  </a:lnTo>
                  <a:lnTo>
                    <a:pt x="464769" y="270357"/>
                  </a:lnTo>
                  <a:lnTo>
                    <a:pt x="467639" y="233641"/>
                  </a:lnTo>
                  <a:lnTo>
                    <a:pt x="467304" y="222123"/>
                  </a:lnTo>
                  <a:lnTo>
                    <a:pt x="467283" y="221399"/>
                  </a:lnTo>
                  <a:lnTo>
                    <a:pt x="459727" y="173164"/>
                  </a:lnTo>
                  <a:lnTo>
                    <a:pt x="442087" y="127444"/>
                  </a:lnTo>
                  <a:lnTo>
                    <a:pt x="415442" y="86753"/>
                  </a:lnTo>
                  <a:lnTo>
                    <a:pt x="380885" y="52197"/>
                  </a:lnTo>
                  <a:lnTo>
                    <a:pt x="339839" y="25565"/>
                  </a:lnTo>
                  <a:lnTo>
                    <a:pt x="294487" y="7924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3275" y="1140841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368" y="233997"/>
                  </a:moveTo>
                  <a:lnTo>
                    <a:pt x="723" y="222123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24"/>
                  </a:lnTo>
                  <a:lnTo>
                    <a:pt x="90728" y="48958"/>
                  </a:lnTo>
                  <a:lnTo>
                    <a:pt x="131038" y="24117"/>
                  </a:lnTo>
                  <a:lnTo>
                    <a:pt x="175323" y="7556"/>
                  </a:lnTo>
                  <a:lnTo>
                    <a:pt x="198729" y="2882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70" y="44640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610" y="282244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204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84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47" y="258483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14781" y="1240828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1661" y="1091056"/>
            <a:ext cx="2193290" cy="91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80" dirty="0">
                <a:latin typeface="Verdana"/>
                <a:cs typeface="Verdana"/>
              </a:rPr>
              <a:t>NLTK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030"/>
              </a:spcBef>
            </a:pPr>
            <a:r>
              <a:rPr sz="1200" spc="-60" dirty="0">
                <a:latin typeface="Verdana"/>
                <a:cs typeface="Verdana"/>
              </a:rPr>
              <a:t>Utilized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for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preprocessing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and </a:t>
            </a:r>
            <a:r>
              <a:rPr sz="1200" spc="-40" dirty="0">
                <a:latin typeface="Verdana"/>
                <a:cs typeface="Verdana"/>
              </a:rPr>
              <a:t>tokenization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90" dirty="0">
                <a:latin typeface="Verdana"/>
                <a:cs typeface="Verdana"/>
              </a:rPr>
              <a:t>tasks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in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Arabic text.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8396" y="3157194"/>
            <a:ext cx="549275" cy="622935"/>
            <a:chOff x="428396" y="3157194"/>
            <a:chExt cx="549275" cy="622935"/>
          </a:xfrm>
        </p:grpSpPr>
        <p:sp>
          <p:nvSpPr>
            <p:cNvPr id="10" name="object 10"/>
            <p:cNvSpPr/>
            <p:nvPr/>
          </p:nvSpPr>
          <p:spPr>
            <a:xfrm>
              <a:off x="428396" y="3157194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48" y="3606"/>
                  </a:lnTo>
                  <a:lnTo>
                    <a:pt x="218160" y="14401"/>
                  </a:lnTo>
                  <a:lnTo>
                    <a:pt x="174244" y="31686"/>
                  </a:lnTo>
                  <a:lnTo>
                    <a:pt x="133565" y="55803"/>
                  </a:lnTo>
                  <a:lnTo>
                    <a:pt x="96837" y="85686"/>
                  </a:lnTo>
                  <a:lnTo>
                    <a:pt x="65163" y="120967"/>
                  </a:lnTo>
                  <a:lnTo>
                    <a:pt x="39243" y="160210"/>
                  </a:lnTo>
                  <a:lnTo>
                    <a:pt x="19443" y="203403"/>
                  </a:lnTo>
                  <a:lnTo>
                    <a:pt x="6489" y="248767"/>
                  </a:lnTo>
                  <a:lnTo>
                    <a:pt x="368" y="295567"/>
                  </a:lnTo>
                  <a:lnTo>
                    <a:pt x="0" y="311403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404"/>
                  </a:lnTo>
                  <a:lnTo>
                    <a:pt x="39243" y="462610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65" y="567004"/>
                  </a:lnTo>
                  <a:lnTo>
                    <a:pt x="174244" y="591121"/>
                  </a:lnTo>
                  <a:lnTo>
                    <a:pt x="218160" y="608406"/>
                  </a:lnTo>
                  <a:lnTo>
                    <a:pt x="264248" y="619201"/>
                  </a:lnTo>
                  <a:lnTo>
                    <a:pt x="311404" y="622807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3275" y="323207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234010" y="0"/>
                  </a:moveTo>
                  <a:lnTo>
                    <a:pt x="186842" y="4686"/>
                  </a:lnTo>
                  <a:lnTo>
                    <a:pt x="141846" y="19088"/>
                  </a:lnTo>
                  <a:lnTo>
                    <a:pt x="100444" y="42125"/>
                  </a:lnTo>
                  <a:lnTo>
                    <a:pt x="64439" y="73088"/>
                  </a:lnTo>
                  <a:lnTo>
                    <a:pt x="35648" y="110528"/>
                  </a:lnTo>
                  <a:lnTo>
                    <a:pt x="14770" y="153009"/>
                  </a:lnTo>
                  <a:lnTo>
                    <a:pt x="2882" y="198729"/>
                  </a:lnTo>
                  <a:lnTo>
                    <a:pt x="767" y="221411"/>
                  </a:lnTo>
                  <a:lnTo>
                    <a:pt x="723" y="222122"/>
                  </a:lnTo>
                  <a:lnTo>
                    <a:pt x="379" y="233641"/>
                  </a:lnTo>
                  <a:lnTo>
                    <a:pt x="368" y="234010"/>
                  </a:lnTo>
                  <a:lnTo>
                    <a:pt x="0" y="234010"/>
                  </a:lnTo>
                  <a:lnTo>
                    <a:pt x="357" y="245884"/>
                  </a:lnTo>
                  <a:lnTo>
                    <a:pt x="7838" y="294131"/>
                  </a:lnTo>
                  <a:lnTo>
                    <a:pt x="7924" y="294487"/>
                  </a:lnTo>
                  <a:lnTo>
                    <a:pt x="25565" y="340207"/>
                  </a:lnTo>
                  <a:lnTo>
                    <a:pt x="52209" y="380885"/>
                  </a:lnTo>
                  <a:lnTo>
                    <a:pt x="86766" y="415442"/>
                  </a:lnTo>
                  <a:lnTo>
                    <a:pt x="127800" y="442086"/>
                  </a:lnTo>
                  <a:lnTo>
                    <a:pt x="173520" y="459727"/>
                  </a:lnTo>
                  <a:lnTo>
                    <a:pt x="221767" y="467283"/>
                  </a:lnTo>
                  <a:lnTo>
                    <a:pt x="234010" y="467652"/>
                  </a:lnTo>
                  <a:lnTo>
                    <a:pt x="246240" y="467283"/>
                  </a:lnTo>
                  <a:lnTo>
                    <a:pt x="294487" y="459727"/>
                  </a:lnTo>
                  <a:lnTo>
                    <a:pt x="340207" y="442086"/>
                  </a:lnTo>
                  <a:lnTo>
                    <a:pt x="380885" y="415442"/>
                  </a:lnTo>
                  <a:lnTo>
                    <a:pt x="415442" y="380885"/>
                  </a:lnTo>
                  <a:lnTo>
                    <a:pt x="442087" y="339851"/>
                  </a:lnTo>
                  <a:lnTo>
                    <a:pt x="455998" y="306362"/>
                  </a:lnTo>
                  <a:lnTo>
                    <a:pt x="456120" y="306006"/>
                  </a:lnTo>
                  <a:lnTo>
                    <a:pt x="459619" y="294487"/>
                  </a:lnTo>
                  <a:lnTo>
                    <a:pt x="459727" y="294131"/>
                  </a:lnTo>
                  <a:lnTo>
                    <a:pt x="462523" y="282600"/>
                  </a:lnTo>
                  <a:lnTo>
                    <a:pt x="467628" y="234010"/>
                  </a:lnTo>
                  <a:lnTo>
                    <a:pt x="467639" y="233641"/>
                  </a:lnTo>
                  <a:lnTo>
                    <a:pt x="467304" y="222122"/>
                  </a:lnTo>
                  <a:lnTo>
                    <a:pt x="467283" y="221411"/>
                  </a:lnTo>
                  <a:lnTo>
                    <a:pt x="466299" y="210248"/>
                  </a:lnTo>
                  <a:lnTo>
                    <a:pt x="456120" y="161289"/>
                  </a:lnTo>
                  <a:lnTo>
                    <a:pt x="436321" y="116649"/>
                  </a:lnTo>
                  <a:lnTo>
                    <a:pt x="407530" y="77406"/>
                  </a:lnTo>
                  <a:lnTo>
                    <a:pt x="371170" y="44640"/>
                  </a:lnTo>
                  <a:lnTo>
                    <a:pt x="329044" y="20167"/>
                  </a:lnTo>
                  <a:lnTo>
                    <a:pt x="282600" y="5041"/>
                  </a:lnTo>
                  <a:lnTo>
                    <a:pt x="246240" y="368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3275" y="323207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368" y="234010"/>
                  </a:moveTo>
                  <a:lnTo>
                    <a:pt x="723" y="222122"/>
                  </a:lnTo>
                  <a:lnTo>
                    <a:pt x="1447" y="210248"/>
                  </a:lnTo>
                  <a:lnTo>
                    <a:pt x="11163" y="164160"/>
                  </a:lnTo>
                  <a:lnTo>
                    <a:pt x="29527" y="120611"/>
                  </a:lnTo>
                  <a:lnTo>
                    <a:pt x="56527" y="81724"/>
                  </a:lnTo>
                  <a:lnTo>
                    <a:pt x="90728" y="48971"/>
                  </a:lnTo>
                  <a:lnTo>
                    <a:pt x="131038" y="24129"/>
                  </a:lnTo>
                  <a:lnTo>
                    <a:pt x="175323" y="7569"/>
                  </a:lnTo>
                  <a:lnTo>
                    <a:pt x="198729" y="2882"/>
                  </a:lnTo>
                  <a:lnTo>
                    <a:pt x="210248" y="1092"/>
                  </a:lnTo>
                  <a:lnTo>
                    <a:pt x="222123" y="368"/>
                  </a:lnTo>
                  <a:lnTo>
                    <a:pt x="234010" y="0"/>
                  </a:lnTo>
                  <a:lnTo>
                    <a:pt x="282600" y="5041"/>
                  </a:lnTo>
                  <a:lnTo>
                    <a:pt x="329044" y="20167"/>
                  </a:lnTo>
                  <a:lnTo>
                    <a:pt x="371170" y="44640"/>
                  </a:lnTo>
                  <a:lnTo>
                    <a:pt x="407530" y="77406"/>
                  </a:lnTo>
                  <a:lnTo>
                    <a:pt x="436321" y="116649"/>
                  </a:lnTo>
                  <a:lnTo>
                    <a:pt x="456120" y="161289"/>
                  </a:lnTo>
                  <a:lnTo>
                    <a:pt x="466204" y="209168"/>
                  </a:lnTo>
                  <a:lnTo>
                    <a:pt x="467639" y="233641"/>
                  </a:lnTo>
                  <a:lnTo>
                    <a:pt x="462610" y="282244"/>
                  </a:lnTo>
                  <a:lnTo>
                    <a:pt x="447484" y="328688"/>
                  </a:lnTo>
                  <a:lnTo>
                    <a:pt x="422998" y="371170"/>
                  </a:lnTo>
                  <a:lnTo>
                    <a:pt x="390245" y="407530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204"/>
                  </a:lnTo>
                  <a:lnTo>
                    <a:pt x="234010" y="467652"/>
                  </a:lnTo>
                  <a:lnTo>
                    <a:pt x="185407" y="462610"/>
                  </a:lnTo>
                  <a:lnTo>
                    <a:pt x="138963" y="447484"/>
                  </a:lnTo>
                  <a:lnTo>
                    <a:pt x="96481" y="423011"/>
                  </a:lnTo>
                  <a:lnTo>
                    <a:pt x="60121" y="390245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47" y="258483"/>
                  </a:lnTo>
                  <a:lnTo>
                    <a:pt x="0" y="234010"/>
                  </a:lnTo>
                  <a:lnTo>
                    <a:pt x="368" y="23401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4781" y="3331349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1661" y="3181223"/>
            <a:ext cx="1969770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95" dirty="0">
                <a:latin typeface="Verdana"/>
                <a:cs typeface="Verdana"/>
              </a:rPr>
              <a:t>TensorFlow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040"/>
              </a:spcBef>
            </a:pPr>
            <a:r>
              <a:rPr sz="1200" spc="-50" dirty="0">
                <a:latin typeface="Verdana"/>
                <a:cs typeface="Verdana"/>
              </a:rPr>
              <a:t>Framework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chosen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for building</a:t>
            </a:r>
            <a:r>
              <a:rPr sz="1200" spc="-1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-10" dirty="0">
                <a:latin typeface="Verdana"/>
                <a:cs typeface="Verdana"/>
              </a:rPr>
              <a:t> deploying </a:t>
            </a:r>
            <a:r>
              <a:rPr sz="1200" spc="-50" dirty="0">
                <a:latin typeface="Verdana"/>
                <a:cs typeface="Verdana"/>
              </a:rPr>
              <a:t>sentiment </a:t>
            </a:r>
            <a:r>
              <a:rPr sz="1200" spc="-60" dirty="0">
                <a:latin typeface="Verdana"/>
                <a:cs typeface="Verdana"/>
              </a:rPr>
              <a:t>analysis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models.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8396" y="5248440"/>
            <a:ext cx="549275" cy="622935"/>
            <a:chOff x="428396" y="5248440"/>
            <a:chExt cx="549275" cy="622935"/>
          </a:xfrm>
        </p:grpSpPr>
        <p:sp>
          <p:nvSpPr>
            <p:cNvPr id="16" name="object 16"/>
            <p:cNvSpPr/>
            <p:nvPr/>
          </p:nvSpPr>
          <p:spPr>
            <a:xfrm>
              <a:off x="428396" y="5248440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48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65" y="55803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89" y="248754"/>
                  </a:lnTo>
                  <a:lnTo>
                    <a:pt x="368" y="295554"/>
                  </a:lnTo>
                  <a:lnTo>
                    <a:pt x="0" y="311403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404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65" y="567004"/>
                  </a:lnTo>
                  <a:lnTo>
                    <a:pt x="174244" y="591121"/>
                  </a:lnTo>
                  <a:lnTo>
                    <a:pt x="218160" y="608406"/>
                  </a:lnTo>
                  <a:lnTo>
                    <a:pt x="264248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3275" y="53240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767" y="221399"/>
                  </a:lnTo>
                  <a:lnTo>
                    <a:pt x="723" y="222122"/>
                  </a:lnTo>
                  <a:lnTo>
                    <a:pt x="378" y="233641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4975" y="282232"/>
                  </a:lnTo>
                  <a:lnTo>
                    <a:pt x="5041" y="282600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31318" y="351002"/>
                  </a:lnTo>
                  <a:lnTo>
                    <a:pt x="60121" y="390232"/>
                  </a:lnTo>
                  <a:lnTo>
                    <a:pt x="96481" y="422998"/>
                  </a:lnTo>
                  <a:lnTo>
                    <a:pt x="138963" y="447471"/>
                  </a:lnTo>
                  <a:lnTo>
                    <a:pt x="185407" y="462597"/>
                  </a:lnTo>
                  <a:lnTo>
                    <a:pt x="234010" y="467639"/>
                  </a:lnTo>
                  <a:lnTo>
                    <a:pt x="246240" y="467271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42"/>
                  </a:lnTo>
                  <a:lnTo>
                    <a:pt x="415442" y="380872"/>
                  </a:lnTo>
                  <a:lnTo>
                    <a:pt x="442087" y="339839"/>
                  </a:lnTo>
                  <a:lnTo>
                    <a:pt x="455993" y="306362"/>
                  </a:lnTo>
                  <a:lnTo>
                    <a:pt x="456120" y="305993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0" y="282600"/>
                  </a:lnTo>
                  <a:lnTo>
                    <a:pt x="462610" y="282232"/>
                  </a:lnTo>
                  <a:lnTo>
                    <a:pt x="464704" y="270713"/>
                  </a:lnTo>
                  <a:lnTo>
                    <a:pt x="464769" y="270357"/>
                  </a:lnTo>
                  <a:lnTo>
                    <a:pt x="466161" y="258483"/>
                  </a:lnTo>
                  <a:lnTo>
                    <a:pt x="467251" y="246240"/>
                  </a:lnTo>
                  <a:lnTo>
                    <a:pt x="467283" y="245871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7304" y="222122"/>
                  </a:lnTo>
                  <a:lnTo>
                    <a:pt x="467283" y="221399"/>
                  </a:lnTo>
                  <a:lnTo>
                    <a:pt x="466299" y="210235"/>
                  </a:lnTo>
                  <a:lnTo>
                    <a:pt x="456120" y="161277"/>
                  </a:lnTo>
                  <a:lnTo>
                    <a:pt x="436321" y="116636"/>
                  </a:lnTo>
                  <a:lnTo>
                    <a:pt x="407530" y="77393"/>
                  </a:lnTo>
                  <a:lnTo>
                    <a:pt x="371170" y="44640"/>
                  </a:lnTo>
                  <a:lnTo>
                    <a:pt x="329044" y="20154"/>
                  </a:lnTo>
                  <a:lnTo>
                    <a:pt x="282600" y="5041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3275" y="53240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368" y="233997"/>
                  </a:moveTo>
                  <a:lnTo>
                    <a:pt x="723" y="222122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11"/>
                  </a:lnTo>
                  <a:lnTo>
                    <a:pt x="90728" y="48958"/>
                  </a:lnTo>
                  <a:lnTo>
                    <a:pt x="131038" y="24117"/>
                  </a:lnTo>
                  <a:lnTo>
                    <a:pt x="175323" y="7556"/>
                  </a:lnTo>
                  <a:lnTo>
                    <a:pt x="198729" y="2882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70" y="44640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610" y="282232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191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47" y="258483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4781" y="5427979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1661" y="5273179"/>
            <a:ext cx="2216150" cy="9201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spc="-75">
                <a:latin typeface="Verdana"/>
              </a:rPr>
              <a:t>Flask</a:t>
            </a:r>
            <a:endParaRPr/>
          </a:p>
          <a:p>
            <a:pPr marL="12700" marR="5080">
              <a:lnSpc>
                <a:spcPct val="100000"/>
              </a:lnSpc>
              <a:spcBef>
                <a:spcPts val="1040"/>
              </a:spcBef>
            </a:pPr>
            <a:r>
              <a:rPr sz="1200" spc="-40" dirty="0">
                <a:latin typeface="Verdana"/>
                <a:cs typeface="Verdana"/>
              </a:rPr>
              <a:t>Used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for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word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embeddings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to </a:t>
            </a:r>
            <a:r>
              <a:rPr sz="1200" dirty="0">
                <a:latin typeface="Verdana"/>
                <a:cs typeface="Verdana"/>
              </a:rPr>
              <a:t>enhance</a:t>
            </a:r>
            <a:r>
              <a:rPr sz="1200" spc="15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feature representation.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132795" y="1064882"/>
            <a:ext cx="548640" cy="622935"/>
            <a:chOff x="4132795" y="1064882"/>
            <a:chExt cx="548640" cy="622935"/>
          </a:xfrm>
        </p:grpSpPr>
        <p:sp>
          <p:nvSpPr>
            <p:cNvPr id="22" name="object 22"/>
            <p:cNvSpPr/>
            <p:nvPr/>
          </p:nvSpPr>
          <p:spPr>
            <a:xfrm>
              <a:off x="4132795" y="1064882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404" y="0"/>
                  </a:moveTo>
                  <a:lnTo>
                    <a:pt x="264248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65" y="55803"/>
                  </a:lnTo>
                  <a:lnTo>
                    <a:pt x="96850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89" y="248754"/>
                  </a:lnTo>
                  <a:lnTo>
                    <a:pt x="368" y="295554"/>
                  </a:lnTo>
                  <a:lnTo>
                    <a:pt x="0" y="311404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392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50" y="537121"/>
                  </a:lnTo>
                  <a:lnTo>
                    <a:pt x="133565" y="566991"/>
                  </a:lnTo>
                  <a:lnTo>
                    <a:pt x="174244" y="591121"/>
                  </a:lnTo>
                  <a:lnTo>
                    <a:pt x="218160" y="608393"/>
                  </a:lnTo>
                  <a:lnTo>
                    <a:pt x="264248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07319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233997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82" y="198716"/>
                  </a:lnTo>
                  <a:lnTo>
                    <a:pt x="366" y="233641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345" y="245884"/>
                  </a:lnTo>
                  <a:lnTo>
                    <a:pt x="7838" y="294119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54" y="317512"/>
                  </a:lnTo>
                  <a:lnTo>
                    <a:pt x="15481" y="317881"/>
                  </a:lnTo>
                  <a:lnTo>
                    <a:pt x="20154" y="329044"/>
                  </a:lnTo>
                  <a:lnTo>
                    <a:pt x="44640" y="371513"/>
                  </a:lnTo>
                  <a:lnTo>
                    <a:pt x="77406" y="407517"/>
                  </a:lnTo>
                  <a:lnTo>
                    <a:pt x="117005" y="436321"/>
                  </a:lnTo>
                  <a:lnTo>
                    <a:pt x="161645" y="456120"/>
                  </a:lnTo>
                  <a:lnTo>
                    <a:pt x="209524" y="466204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85" y="415442"/>
                  </a:lnTo>
                  <a:lnTo>
                    <a:pt x="415442" y="380873"/>
                  </a:lnTo>
                  <a:lnTo>
                    <a:pt x="442074" y="339839"/>
                  </a:lnTo>
                  <a:lnTo>
                    <a:pt x="459606" y="294474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4691" y="270713"/>
                  </a:lnTo>
                  <a:lnTo>
                    <a:pt x="464756" y="270357"/>
                  </a:lnTo>
                  <a:lnTo>
                    <a:pt x="466160" y="258483"/>
                  </a:lnTo>
                  <a:lnTo>
                    <a:pt x="467252" y="246240"/>
                  </a:lnTo>
                  <a:lnTo>
                    <a:pt x="467283" y="245884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2597" y="185038"/>
                  </a:lnTo>
                  <a:lnTo>
                    <a:pt x="447484" y="138595"/>
                  </a:lnTo>
                  <a:lnTo>
                    <a:pt x="422998" y="96113"/>
                  </a:lnTo>
                  <a:lnTo>
                    <a:pt x="390245" y="60121"/>
                  </a:lnTo>
                  <a:lnTo>
                    <a:pt x="350634" y="31318"/>
                  </a:lnTo>
                  <a:lnTo>
                    <a:pt x="306006" y="11518"/>
                  </a:lnTo>
                  <a:lnTo>
                    <a:pt x="258483" y="1435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07319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355" y="233997"/>
                  </a:moveTo>
                  <a:lnTo>
                    <a:pt x="723" y="222123"/>
                  </a:lnTo>
                  <a:lnTo>
                    <a:pt x="1435" y="210235"/>
                  </a:lnTo>
                  <a:lnTo>
                    <a:pt x="2882" y="198716"/>
                  </a:lnTo>
                  <a:lnTo>
                    <a:pt x="5041" y="186842"/>
                  </a:lnTo>
                  <a:lnTo>
                    <a:pt x="7556" y="175323"/>
                  </a:lnTo>
                  <a:lnTo>
                    <a:pt x="11163" y="164160"/>
                  </a:lnTo>
                  <a:lnTo>
                    <a:pt x="14757" y="152996"/>
                  </a:lnTo>
                  <a:lnTo>
                    <a:pt x="35636" y="110515"/>
                  </a:lnTo>
                  <a:lnTo>
                    <a:pt x="64439" y="73075"/>
                  </a:lnTo>
                  <a:lnTo>
                    <a:pt x="100444" y="42113"/>
                  </a:lnTo>
                  <a:lnTo>
                    <a:pt x="141846" y="19075"/>
                  </a:lnTo>
                  <a:lnTo>
                    <a:pt x="186842" y="4673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22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57" y="44640"/>
                  </a:lnTo>
                  <a:lnTo>
                    <a:pt x="407517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204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63" y="447484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315574" y="1240828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01374" y="1091056"/>
            <a:ext cx="1882775" cy="91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90" dirty="0">
                <a:latin typeface="Verdana"/>
                <a:cs typeface="Verdana"/>
              </a:rPr>
              <a:t>Scikit-</a:t>
            </a:r>
            <a:r>
              <a:rPr sz="1400" b="1" spc="-10" dirty="0">
                <a:latin typeface="Verdana"/>
                <a:cs typeface="Verdana"/>
              </a:rPr>
              <a:t>learn</a:t>
            </a:r>
            <a:endParaRPr sz="1400">
              <a:latin typeface="Verdana"/>
              <a:cs typeface="Verdana"/>
            </a:endParaRPr>
          </a:p>
          <a:p>
            <a:pPr marL="12700" marR="5080" algn="just">
              <a:lnSpc>
                <a:spcPct val="100000"/>
              </a:lnSpc>
              <a:spcBef>
                <a:spcPts val="1030"/>
              </a:spcBef>
            </a:pPr>
            <a:r>
              <a:rPr sz="1200" spc="-25" dirty="0">
                <a:latin typeface="Verdana"/>
                <a:cs typeface="Verdana"/>
              </a:rPr>
              <a:t>Implemented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85" dirty="0">
                <a:latin typeface="Verdana"/>
                <a:cs typeface="Verdana"/>
              </a:rPr>
              <a:t>for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training </a:t>
            </a:r>
            <a:r>
              <a:rPr sz="1200" spc="-60" dirty="0">
                <a:latin typeface="Verdana"/>
                <a:cs typeface="Verdana"/>
              </a:rPr>
              <a:t>various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machine</a:t>
            </a:r>
            <a:r>
              <a:rPr sz="1200" spc="-25" dirty="0">
                <a:latin typeface="Verdana"/>
                <a:cs typeface="Verdana"/>
              </a:rPr>
              <a:t> learning </a:t>
            </a:r>
            <a:r>
              <a:rPr sz="1200" spc="-10" dirty="0">
                <a:latin typeface="Verdana"/>
                <a:cs typeface="Verdana"/>
              </a:rPr>
              <a:t>classifiers.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132795" y="3157194"/>
            <a:ext cx="548640" cy="622935"/>
            <a:chOff x="4132795" y="3157194"/>
            <a:chExt cx="548640" cy="622935"/>
          </a:xfrm>
        </p:grpSpPr>
        <p:sp>
          <p:nvSpPr>
            <p:cNvPr id="28" name="object 28"/>
            <p:cNvSpPr/>
            <p:nvPr/>
          </p:nvSpPr>
          <p:spPr>
            <a:xfrm>
              <a:off x="4132795" y="3157194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404" y="0"/>
                  </a:moveTo>
                  <a:lnTo>
                    <a:pt x="264248" y="3606"/>
                  </a:lnTo>
                  <a:lnTo>
                    <a:pt x="218160" y="14401"/>
                  </a:lnTo>
                  <a:lnTo>
                    <a:pt x="174244" y="31686"/>
                  </a:lnTo>
                  <a:lnTo>
                    <a:pt x="133565" y="55803"/>
                  </a:lnTo>
                  <a:lnTo>
                    <a:pt x="96850" y="85686"/>
                  </a:lnTo>
                  <a:lnTo>
                    <a:pt x="65163" y="120967"/>
                  </a:lnTo>
                  <a:lnTo>
                    <a:pt x="39243" y="160210"/>
                  </a:lnTo>
                  <a:lnTo>
                    <a:pt x="19443" y="203403"/>
                  </a:lnTo>
                  <a:lnTo>
                    <a:pt x="6489" y="248767"/>
                  </a:lnTo>
                  <a:lnTo>
                    <a:pt x="368" y="295567"/>
                  </a:lnTo>
                  <a:lnTo>
                    <a:pt x="0" y="311403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404"/>
                  </a:lnTo>
                  <a:lnTo>
                    <a:pt x="39243" y="462610"/>
                  </a:lnTo>
                  <a:lnTo>
                    <a:pt x="65163" y="501840"/>
                  </a:lnTo>
                  <a:lnTo>
                    <a:pt x="96850" y="537121"/>
                  </a:lnTo>
                  <a:lnTo>
                    <a:pt x="133565" y="567004"/>
                  </a:lnTo>
                  <a:lnTo>
                    <a:pt x="174244" y="591121"/>
                  </a:lnTo>
                  <a:lnTo>
                    <a:pt x="218160" y="608406"/>
                  </a:lnTo>
                  <a:lnTo>
                    <a:pt x="264248" y="619201"/>
                  </a:lnTo>
                  <a:lnTo>
                    <a:pt x="311404" y="622807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07319" y="323207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233997" y="0"/>
                  </a:moveTo>
                  <a:lnTo>
                    <a:pt x="186842" y="4686"/>
                  </a:lnTo>
                  <a:lnTo>
                    <a:pt x="141846" y="19088"/>
                  </a:lnTo>
                  <a:lnTo>
                    <a:pt x="100444" y="42125"/>
                  </a:lnTo>
                  <a:lnTo>
                    <a:pt x="64439" y="73088"/>
                  </a:lnTo>
                  <a:lnTo>
                    <a:pt x="35636" y="110528"/>
                  </a:lnTo>
                  <a:lnTo>
                    <a:pt x="14757" y="153009"/>
                  </a:lnTo>
                  <a:lnTo>
                    <a:pt x="2882" y="198729"/>
                  </a:lnTo>
                  <a:lnTo>
                    <a:pt x="766" y="221411"/>
                  </a:lnTo>
                  <a:lnTo>
                    <a:pt x="723" y="222122"/>
                  </a:lnTo>
                  <a:lnTo>
                    <a:pt x="367" y="233641"/>
                  </a:lnTo>
                  <a:lnTo>
                    <a:pt x="355" y="234010"/>
                  </a:lnTo>
                  <a:lnTo>
                    <a:pt x="0" y="234010"/>
                  </a:lnTo>
                  <a:lnTo>
                    <a:pt x="4977" y="282244"/>
                  </a:lnTo>
                  <a:lnTo>
                    <a:pt x="5041" y="282600"/>
                  </a:lnTo>
                  <a:lnTo>
                    <a:pt x="7838" y="294131"/>
                  </a:lnTo>
                  <a:lnTo>
                    <a:pt x="7924" y="294487"/>
                  </a:lnTo>
                  <a:lnTo>
                    <a:pt x="11411" y="306006"/>
                  </a:lnTo>
                  <a:lnTo>
                    <a:pt x="11518" y="306362"/>
                  </a:lnTo>
                  <a:lnTo>
                    <a:pt x="15358" y="317525"/>
                  </a:lnTo>
                  <a:lnTo>
                    <a:pt x="15481" y="317880"/>
                  </a:lnTo>
                  <a:lnTo>
                    <a:pt x="37795" y="361441"/>
                  </a:lnTo>
                  <a:lnTo>
                    <a:pt x="68757" y="399249"/>
                  </a:lnTo>
                  <a:lnTo>
                    <a:pt x="106565" y="429844"/>
                  </a:lnTo>
                  <a:lnTo>
                    <a:pt x="150126" y="452170"/>
                  </a:lnTo>
                  <a:lnTo>
                    <a:pt x="197281" y="464769"/>
                  </a:lnTo>
                  <a:lnTo>
                    <a:pt x="233997" y="467652"/>
                  </a:lnTo>
                  <a:lnTo>
                    <a:pt x="246240" y="467283"/>
                  </a:lnTo>
                  <a:lnTo>
                    <a:pt x="294474" y="459727"/>
                  </a:lnTo>
                  <a:lnTo>
                    <a:pt x="340194" y="442086"/>
                  </a:lnTo>
                  <a:lnTo>
                    <a:pt x="380885" y="415442"/>
                  </a:lnTo>
                  <a:lnTo>
                    <a:pt x="415442" y="380885"/>
                  </a:lnTo>
                  <a:lnTo>
                    <a:pt x="442074" y="339851"/>
                  </a:lnTo>
                  <a:lnTo>
                    <a:pt x="459606" y="294487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7628" y="234010"/>
                  </a:lnTo>
                  <a:lnTo>
                    <a:pt x="467639" y="233641"/>
                  </a:lnTo>
                  <a:lnTo>
                    <a:pt x="467304" y="222122"/>
                  </a:lnTo>
                  <a:lnTo>
                    <a:pt x="467283" y="221411"/>
                  </a:lnTo>
                  <a:lnTo>
                    <a:pt x="466299" y="210248"/>
                  </a:lnTo>
                  <a:lnTo>
                    <a:pt x="456120" y="161289"/>
                  </a:lnTo>
                  <a:lnTo>
                    <a:pt x="436321" y="116649"/>
                  </a:lnTo>
                  <a:lnTo>
                    <a:pt x="407517" y="77406"/>
                  </a:lnTo>
                  <a:lnTo>
                    <a:pt x="371157" y="44640"/>
                  </a:lnTo>
                  <a:lnTo>
                    <a:pt x="329044" y="20167"/>
                  </a:lnTo>
                  <a:lnTo>
                    <a:pt x="282600" y="5041"/>
                  </a:lnTo>
                  <a:lnTo>
                    <a:pt x="246240" y="368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07319" y="323207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355" y="234010"/>
                  </a:moveTo>
                  <a:lnTo>
                    <a:pt x="723" y="222122"/>
                  </a:lnTo>
                  <a:lnTo>
                    <a:pt x="1435" y="210248"/>
                  </a:lnTo>
                  <a:lnTo>
                    <a:pt x="2882" y="198729"/>
                  </a:lnTo>
                  <a:lnTo>
                    <a:pt x="5041" y="186842"/>
                  </a:lnTo>
                  <a:lnTo>
                    <a:pt x="7556" y="175323"/>
                  </a:lnTo>
                  <a:lnTo>
                    <a:pt x="11163" y="164160"/>
                  </a:lnTo>
                  <a:lnTo>
                    <a:pt x="14757" y="153009"/>
                  </a:lnTo>
                  <a:lnTo>
                    <a:pt x="35636" y="110528"/>
                  </a:lnTo>
                  <a:lnTo>
                    <a:pt x="64439" y="73088"/>
                  </a:lnTo>
                  <a:lnTo>
                    <a:pt x="100444" y="42125"/>
                  </a:lnTo>
                  <a:lnTo>
                    <a:pt x="141846" y="19088"/>
                  </a:lnTo>
                  <a:lnTo>
                    <a:pt x="186842" y="4686"/>
                  </a:lnTo>
                  <a:lnTo>
                    <a:pt x="198716" y="2882"/>
                  </a:lnTo>
                  <a:lnTo>
                    <a:pt x="210235" y="1092"/>
                  </a:lnTo>
                  <a:lnTo>
                    <a:pt x="222122" y="368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44" y="20167"/>
                  </a:lnTo>
                  <a:lnTo>
                    <a:pt x="371157" y="44640"/>
                  </a:lnTo>
                  <a:lnTo>
                    <a:pt x="407517" y="77406"/>
                  </a:lnTo>
                  <a:lnTo>
                    <a:pt x="436321" y="116649"/>
                  </a:lnTo>
                  <a:lnTo>
                    <a:pt x="456120" y="161289"/>
                  </a:lnTo>
                  <a:lnTo>
                    <a:pt x="466204" y="209168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84" y="328688"/>
                  </a:lnTo>
                  <a:lnTo>
                    <a:pt x="422998" y="371170"/>
                  </a:lnTo>
                  <a:lnTo>
                    <a:pt x="390245" y="407530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204"/>
                  </a:lnTo>
                  <a:lnTo>
                    <a:pt x="233997" y="467652"/>
                  </a:lnTo>
                  <a:lnTo>
                    <a:pt x="185394" y="462610"/>
                  </a:lnTo>
                  <a:lnTo>
                    <a:pt x="138963" y="447484"/>
                  </a:lnTo>
                  <a:lnTo>
                    <a:pt x="96481" y="423011"/>
                  </a:lnTo>
                  <a:lnTo>
                    <a:pt x="60121" y="390245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4010"/>
                  </a:lnTo>
                  <a:lnTo>
                    <a:pt x="355" y="23401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15574" y="3331349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05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01374" y="3181223"/>
            <a:ext cx="1885314" cy="9201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spc="-145">
                <a:latin typeface="Verdana"/>
              </a:rPr>
              <a:t>Streamlit</a:t>
            </a:r>
            <a:endParaRPr/>
          </a:p>
          <a:p>
            <a:pPr marL="12700" marR="5080">
              <a:lnSpc>
                <a:spcPct val="100000"/>
              </a:lnSpc>
              <a:spcBef>
                <a:spcPts val="1040"/>
              </a:spcBef>
            </a:pPr>
            <a:r>
              <a:rPr sz="1200" spc="-10" dirty="0">
                <a:latin typeface="Verdana"/>
                <a:cs typeface="Verdana"/>
              </a:rPr>
              <a:t>Provided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tools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for</a:t>
            </a:r>
            <a:r>
              <a:rPr sz="1200" spc="-8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named </a:t>
            </a:r>
            <a:r>
              <a:rPr sz="1200" spc="-50" dirty="0">
                <a:latin typeface="Verdana"/>
                <a:cs typeface="Verdana"/>
              </a:rPr>
              <a:t>entity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recognition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and </a:t>
            </a:r>
            <a:r>
              <a:rPr sz="1200" spc="-10" dirty="0">
                <a:latin typeface="Verdana"/>
                <a:cs typeface="Verdana"/>
              </a:rPr>
              <a:t>sentiment.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132795" y="5248440"/>
            <a:ext cx="548640" cy="622935"/>
            <a:chOff x="4132795" y="5248440"/>
            <a:chExt cx="548640" cy="622935"/>
          </a:xfrm>
        </p:grpSpPr>
        <p:sp>
          <p:nvSpPr>
            <p:cNvPr id="34" name="object 34"/>
            <p:cNvSpPr/>
            <p:nvPr/>
          </p:nvSpPr>
          <p:spPr>
            <a:xfrm>
              <a:off x="4132795" y="5248440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404" y="0"/>
                  </a:moveTo>
                  <a:lnTo>
                    <a:pt x="264248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65" y="55803"/>
                  </a:lnTo>
                  <a:lnTo>
                    <a:pt x="96850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89" y="248754"/>
                  </a:lnTo>
                  <a:lnTo>
                    <a:pt x="368" y="295554"/>
                  </a:lnTo>
                  <a:lnTo>
                    <a:pt x="0" y="311403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404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50" y="537121"/>
                  </a:lnTo>
                  <a:lnTo>
                    <a:pt x="133565" y="567004"/>
                  </a:lnTo>
                  <a:lnTo>
                    <a:pt x="174244" y="591121"/>
                  </a:lnTo>
                  <a:lnTo>
                    <a:pt x="218160" y="608406"/>
                  </a:lnTo>
                  <a:lnTo>
                    <a:pt x="264248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07319" y="53240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233997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82" y="198716"/>
                  </a:lnTo>
                  <a:lnTo>
                    <a:pt x="366" y="233641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344" y="245871"/>
                  </a:lnTo>
                  <a:lnTo>
                    <a:pt x="4975" y="282232"/>
                  </a:lnTo>
                  <a:lnTo>
                    <a:pt x="5041" y="282600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54" y="317512"/>
                  </a:lnTo>
                  <a:lnTo>
                    <a:pt x="15481" y="317880"/>
                  </a:lnTo>
                  <a:lnTo>
                    <a:pt x="20154" y="329031"/>
                  </a:lnTo>
                  <a:lnTo>
                    <a:pt x="44640" y="371513"/>
                  </a:lnTo>
                  <a:lnTo>
                    <a:pt x="77406" y="407517"/>
                  </a:lnTo>
                  <a:lnTo>
                    <a:pt x="117005" y="436321"/>
                  </a:lnTo>
                  <a:lnTo>
                    <a:pt x="161645" y="456120"/>
                  </a:lnTo>
                  <a:lnTo>
                    <a:pt x="209524" y="466191"/>
                  </a:lnTo>
                  <a:lnTo>
                    <a:pt x="233997" y="467639"/>
                  </a:lnTo>
                  <a:lnTo>
                    <a:pt x="246240" y="467271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85" y="415442"/>
                  </a:lnTo>
                  <a:lnTo>
                    <a:pt x="415442" y="380872"/>
                  </a:lnTo>
                  <a:lnTo>
                    <a:pt x="442074" y="339839"/>
                  </a:lnTo>
                  <a:lnTo>
                    <a:pt x="459606" y="294474"/>
                  </a:lnTo>
                  <a:lnTo>
                    <a:pt x="459714" y="294119"/>
                  </a:lnTo>
                  <a:lnTo>
                    <a:pt x="467251" y="246240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2597" y="185038"/>
                  </a:lnTo>
                  <a:lnTo>
                    <a:pt x="447484" y="138595"/>
                  </a:lnTo>
                  <a:lnTo>
                    <a:pt x="422998" y="96113"/>
                  </a:lnTo>
                  <a:lnTo>
                    <a:pt x="390245" y="60121"/>
                  </a:lnTo>
                  <a:lnTo>
                    <a:pt x="350634" y="31318"/>
                  </a:lnTo>
                  <a:lnTo>
                    <a:pt x="306006" y="11518"/>
                  </a:lnTo>
                  <a:lnTo>
                    <a:pt x="258483" y="1435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07319" y="53240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355" y="233997"/>
                  </a:moveTo>
                  <a:lnTo>
                    <a:pt x="723" y="222122"/>
                  </a:lnTo>
                  <a:lnTo>
                    <a:pt x="1435" y="210235"/>
                  </a:lnTo>
                  <a:lnTo>
                    <a:pt x="2882" y="198716"/>
                  </a:lnTo>
                  <a:lnTo>
                    <a:pt x="5041" y="186842"/>
                  </a:lnTo>
                  <a:lnTo>
                    <a:pt x="7556" y="175310"/>
                  </a:lnTo>
                  <a:lnTo>
                    <a:pt x="11163" y="164160"/>
                  </a:lnTo>
                  <a:lnTo>
                    <a:pt x="14757" y="152996"/>
                  </a:lnTo>
                  <a:lnTo>
                    <a:pt x="35636" y="110515"/>
                  </a:lnTo>
                  <a:lnTo>
                    <a:pt x="64439" y="73075"/>
                  </a:lnTo>
                  <a:lnTo>
                    <a:pt x="100444" y="42113"/>
                  </a:lnTo>
                  <a:lnTo>
                    <a:pt x="141846" y="19075"/>
                  </a:lnTo>
                  <a:lnTo>
                    <a:pt x="186842" y="4673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22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57" y="44640"/>
                  </a:lnTo>
                  <a:lnTo>
                    <a:pt x="407517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597" y="282232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191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315574" y="5427979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06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01374" y="5273179"/>
            <a:ext cx="2096135" cy="72584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spc="-10">
                <a:latin typeface="Verdana"/>
              </a:rPr>
              <a:t>Transformers</a:t>
            </a:r>
            <a:endParaRPr/>
          </a:p>
          <a:p>
            <a:pPr marL="12700" marR="5080">
              <a:spcBef>
                <a:spcPts val="1040"/>
              </a:spcBef>
            </a:pPr>
            <a:r>
              <a:rPr sz="1200" dirty="0">
                <a:latin typeface="Verdana"/>
                <a:cs typeface="Verdana"/>
              </a:rPr>
              <a:t>Applied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lang="en-US" sz="1200" spc="-30">
                <a:latin typeface="Verdana"/>
                <a:cs typeface="Verdana"/>
              </a:rPr>
              <a:t>subjectivity for sentences</a:t>
            </a:r>
            <a:endParaRPr sz="1200" spc="-65">
              <a:latin typeface="Verdana"/>
              <a:cs typeface="Verdan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0" y="183959"/>
            <a:ext cx="12193270" cy="6673850"/>
            <a:chOff x="0" y="183959"/>
            <a:chExt cx="12193270" cy="6673850"/>
          </a:xfrm>
        </p:grpSpPr>
        <p:sp>
          <p:nvSpPr>
            <p:cNvPr id="40" name="object 40"/>
            <p:cNvSpPr/>
            <p:nvPr/>
          </p:nvSpPr>
          <p:spPr>
            <a:xfrm>
              <a:off x="7329958" y="6044056"/>
              <a:ext cx="4863465" cy="814069"/>
            </a:xfrm>
            <a:custGeom>
              <a:avLst/>
              <a:gdLst/>
              <a:ahLst/>
              <a:cxnLst/>
              <a:rect l="l" t="t" r="r" b="b"/>
              <a:pathLst>
                <a:path w="4863465" h="814070">
                  <a:moveTo>
                    <a:pt x="4862881" y="0"/>
                  </a:moveTo>
                  <a:lnTo>
                    <a:pt x="406806" y="0"/>
                  </a:lnTo>
                  <a:lnTo>
                    <a:pt x="406438" y="0"/>
                  </a:lnTo>
                  <a:lnTo>
                    <a:pt x="364324" y="2146"/>
                  </a:lnTo>
                  <a:lnTo>
                    <a:pt x="322199" y="8978"/>
                  </a:lnTo>
                  <a:lnTo>
                    <a:pt x="281165" y="19786"/>
                  </a:lnTo>
                  <a:lnTo>
                    <a:pt x="241198" y="35267"/>
                  </a:lnTo>
                  <a:lnTo>
                    <a:pt x="203403" y="54343"/>
                  </a:lnTo>
                  <a:lnTo>
                    <a:pt x="167767" y="77736"/>
                  </a:lnTo>
                  <a:lnTo>
                    <a:pt x="134645" y="104381"/>
                  </a:lnTo>
                  <a:lnTo>
                    <a:pt x="104406" y="134620"/>
                  </a:lnTo>
                  <a:lnTo>
                    <a:pt x="77762" y="167741"/>
                  </a:lnTo>
                  <a:lnTo>
                    <a:pt x="54368" y="203377"/>
                  </a:lnTo>
                  <a:lnTo>
                    <a:pt x="35280" y="241185"/>
                  </a:lnTo>
                  <a:lnTo>
                    <a:pt x="19799" y="281139"/>
                  </a:lnTo>
                  <a:lnTo>
                    <a:pt x="9004" y="322186"/>
                  </a:lnTo>
                  <a:lnTo>
                    <a:pt x="2159" y="364299"/>
                  </a:lnTo>
                  <a:lnTo>
                    <a:pt x="0" y="406781"/>
                  </a:lnTo>
                  <a:lnTo>
                    <a:pt x="723" y="428028"/>
                  </a:lnTo>
                  <a:lnTo>
                    <a:pt x="5041" y="470496"/>
                  </a:lnTo>
                  <a:lnTo>
                    <a:pt x="14046" y="511898"/>
                  </a:lnTo>
                  <a:lnTo>
                    <a:pt x="27000" y="552577"/>
                  </a:lnTo>
                  <a:lnTo>
                    <a:pt x="44284" y="591464"/>
                  </a:lnTo>
                  <a:lnTo>
                    <a:pt x="65887" y="628180"/>
                  </a:lnTo>
                  <a:lnTo>
                    <a:pt x="90728" y="662736"/>
                  </a:lnTo>
                  <a:lnTo>
                    <a:pt x="119164" y="694067"/>
                  </a:lnTo>
                  <a:lnTo>
                    <a:pt x="150837" y="722503"/>
                  </a:lnTo>
                  <a:lnTo>
                    <a:pt x="185407" y="747699"/>
                  </a:lnTo>
                  <a:lnTo>
                    <a:pt x="222123" y="768946"/>
                  </a:lnTo>
                  <a:lnTo>
                    <a:pt x="260997" y="786218"/>
                  </a:lnTo>
                  <a:lnTo>
                    <a:pt x="301688" y="799541"/>
                  </a:lnTo>
                  <a:lnTo>
                    <a:pt x="343077" y="808177"/>
                  </a:lnTo>
                  <a:lnTo>
                    <a:pt x="385559" y="812507"/>
                  </a:lnTo>
                  <a:lnTo>
                    <a:pt x="406438" y="813219"/>
                  </a:lnTo>
                  <a:lnTo>
                    <a:pt x="406438" y="813587"/>
                  </a:lnTo>
                  <a:lnTo>
                    <a:pt x="406806" y="813587"/>
                  </a:lnTo>
                  <a:lnTo>
                    <a:pt x="2634843" y="813587"/>
                  </a:lnTo>
                  <a:lnTo>
                    <a:pt x="4862881" y="813587"/>
                  </a:lnTo>
                  <a:lnTo>
                    <a:pt x="48628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09238" y="183959"/>
              <a:ext cx="1983105" cy="5867400"/>
            </a:xfrm>
            <a:custGeom>
              <a:avLst/>
              <a:gdLst/>
              <a:ahLst/>
              <a:cxnLst/>
              <a:rect l="l" t="t" r="r" b="b"/>
              <a:pathLst>
                <a:path w="1983104" h="5867400">
                  <a:moveTo>
                    <a:pt x="1982876" y="991438"/>
                  </a:moveTo>
                  <a:lnTo>
                    <a:pt x="1981441" y="939596"/>
                  </a:lnTo>
                  <a:lnTo>
                    <a:pt x="1977478" y="887755"/>
                  </a:lnTo>
                  <a:lnTo>
                    <a:pt x="1970646" y="836282"/>
                  </a:lnTo>
                  <a:lnTo>
                    <a:pt x="1961286" y="785164"/>
                  </a:lnTo>
                  <a:lnTo>
                    <a:pt x="1949043" y="734758"/>
                  </a:lnTo>
                  <a:lnTo>
                    <a:pt x="1934286" y="685076"/>
                  </a:lnTo>
                  <a:lnTo>
                    <a:pt x="1917001" y="636117"/>
                  </a:lnTo>
                  <a:lnTo>
                    <a:pt x="1897202" y="588238"/>
                  </a:lnTo>
                  <a:lnTo>
                    <a:pt x="1874888" y="541439"/>
                  </a:lnTo>
                  <a:lnTo>
                    <a:pt x="1850047" y="495719"/>
                  </a:lnTo>
                  <a:lnTo>
                    <a:pt x="1823046" y="451434"/>
                  </a:lnTo>
                  <a:lnTo>
                    <a:pt x="1793519" y="408597"/>
                  </a:lnTo>
                  <a:lnTo>
                    <a:pt x="1761845" y="367563"/>
                  </a:lnTo>
                  <a:lnTo>
                    <a:pt x="1728368" y="327964"/>
                  </a:lnTo>
                  <a:lnTo>
                    <a:pt x="1692363" y="290525"/>
                  </a:lnTo>
                  <a:lnTo>
                    <a:pt x="1654924" y="254520"/>
                  </a:lnTo>
                  <a:lnTo>
                    <a:pt x="1615325" y="221043"/>
                  </a:lnTo>
                  <a:lnTo>
                    <a:pt x="1574279" y="189357"/>
                  </a:lnTo>
                  <a:lnTo>
                    <a:pt x="1531442" y="159842"/>
                  </a:lnTo>
                  <a:lnTo>
                    <a:pt x="1487157" y="132854"/>
                  </a:lnTo>
                  <a:lnTo>
                    <a:pt x="1441437" y="108013"/>
                  </a:lnTo>
                  <a:lnTo>
                    <a:pt x="1394637" y="85674"/>
                  </a:lnTo>
                  <a:lnTo>
                    <a:pt x="1346758" y="65874"/>
                  </a:lnTo>
                  <a:lnTo>
                    <a:pt x="1297800" y="48602"/>
                  </a:lnTo>
                  <a:lnTo>
                    <a:pt x="1248117" y="33845"/>
                  </a:lnTo>
                  <a:lnTo>
                    <a:pt x="1197724" y="21615"/>
                  </a:lnTo>
                  <a:lnTo>
                    <a:pt x="1146606" y="12242"/>
                  </a:lnTo>
                  <a:lnTo>
                    <a:pt x="1095121" y="5397"/>
                  </a:lnTo>
                  <a:lnTo>
                    <a:pt x="1043279" y="1435"/>
                  </a:lnTo>
                  <a:lnTo>
                    <a:pt x="991438" y="0"/>
                  </a:lnTo>
                  <a:lnTo>
                    <a:pt x="939596" y="1435"/>
                  </a:lnTo>
                  <a:lnTo>
                    <a:pt x="887768" y="5397"/>
                  </a:lnTo>
                  <a:lnTo>
                    <a:pt x="836282" y="12242"/>
                  </a:lnTo>
                  <a:lnTo>
                    <a:pt x="785164" y="21615"/>
                  </a:lnTo>
                  <a:lnTo>
                    <a:pt x="734758" y="33845"/>
                  </a:lnTo>
                  <a:lnTo>
                    <a:pt x="685076" y="48602"/>
                  </a:lnTo>
                  <a:lnTo>
                    <a:pt x="636117" y="65874"/>
                  </a:lnTo>
                  <a:lnTo>
                    <a:pt x="588238" y="85674"/>
                  </a:lnTo>
                  <a:lnTo>
                    <a:pt x="541439" y="108013"/>
                  </a:lnTo>
                  <a:lnTo>
                    <a:pt x="495719" y="132854"/>
                  </a:lnTo>
                  <a:lnTo>
                    <a:pt x="451446" y="159842"/>
                  </a:lnTo>
                  <a:lnTo>
                    <a:pt x="408597" y="189357"/>
                  </a:lnTo>
                  <a:lnTo>
                    <a:pt x="367563" y="221043"/>
                  </a:lnTo>
                  <a:lnTo>
                    <a:pt x="327964" y="254520"/>
                  </a:lnTo>
                  <a:lnTo>
                    <a:pt x="290525" y="290525"/>
                  </a:lnTo>
                  <a:lnTo>
                    <a:pt x="254520" y="327964"/>
                  </a:lnTo>
                  <a:lnTo>
                    <a:pt x="221043" y="367563"/>
                  </a:lnTo>
                  <a:lnTo>
                    <a:pt x="189357" y="408597"/>
                  </a:lnTo>
                  <a:lnTo>
                    <a:pt x="159842" y="451434"/>
                  </a:lnTo>
                  <a:lnTo>
                    <a:pt x="132842" y="495719"/>
                  </a:lnTo>
                  <a:lnTo>
                    <a:pt x="108000" y="541439"/>
                  </a:lnTo>
                  <a:lnTo>
                    <a:pt x="85686" y="588238"/>
                  </a:lnTo>
                  <a:lnTo>
                    <a:pt x="65887" y="636117"/>
                  </a:lnTo>
                  <a:lnTo>
                    <a:pt x="48602" y="685076"/>
                  </a:lnTo>
                  <a:lnTo>
                    <a:pt x="33845" y="734758"/>
                  </a:lnTo>
                  <a:lnTo>
                    <a:pt x="21602" y="785164"/>
                  </a:lnTo>
                  <a:lnTo>
                    <a:pt x="12242" y="836282"/>
                  </a:lnTo>
                  <a:lnTo>
                    <a:pt x="5397" y="887755"/>
                  </a:lnTo>
                  <a:lnTo>
                    <a:pt x="1447" y="939596"/>
                  </a:lnTo>
                  <a:lnTo>
                    <a:pt x="0" y="991438"/>
                  </a:lnTo>
                  <a:lnTo>
                    <a:pt x="38" y="992886"/>
                  </a:lnTo>
                  <a:lnTo>
                    <a:pt x="0" y="5867285"/>
                  </a:lnTo>
                  <a:lnTo>
                    <a:pt x="991438" y="5867285"/>
                  </a:lnTo>
                  <a:lnTo>
                    <a:pt x="1982876" y="5867285"/>
                  </a:lnTo>
                  <a:lnTo>
                    <a:pt x="1982876" y="992886"/>
                  </a:lnTo>
                  <a:lnTo>
                    <a:pt x="1982470" y="992886"/>
                  </a:lnTo>
                  <a:lnTo>
                    <a:pt x="1982520" y="991438"/>
                  </a:lnTo>
                  <a:lnTo>
                    <a:pt x="1982876" y="991438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5867641"/>
              <a:ext cx="767080" cy="990600"/>
            </a:xfrm>
            <a:custGeom>
              <a:avLst/>
              <a:gdLst/>
              <a:ahLst/>
              <a:cxnLst/>
              <a:rect l="l" t="t" r="r" b="b"/>
              <a:pathLst>
                <a:path w="767080" h="990600">
                  <a:moveTo>
                    <a:pt x="766800" y="383400"/>
                  </a:moveTo>
                  <a:lnTo>
                    <a:pt x="764641" y="343433"/>
                  </a:lnTo>
                  <a:lnTo>
                    <a:pt x="758520" y="303834"/>
                  </a:lnTo>
                  <a:lnTo>
                    <a:pt x="748080" y="264960"/>
                  </a:lnTo>
                  <a:lnTo>
                    <a:pt x="733679" y="227520"/>
                  </a:lnTo>
                  <a:lnTo>
                    <a:pt x="715314" y="191884"/>
                  </a:lnTo>
                  <a:lnTo>
                    <a:pt x="693724" y="158038"/>
                  </a:lnTo>
                  <a:lnTo>
                    <a:pt x="668159" y="126720"/>
                  </a:lnTo>
                  <a:lnTo>
                    <a:pt x="640080" y="98640"/>
                  </a:lnTo>
                  <a:lnTo>
                    <a:pt x="608761" y="73075"/>
                  </a:lnTo>
                  <a:lnTo>
                    <a:pt x="575284" y="51473"/>
                  </a:lnTo>
                  <a:lnTo>
                    <a:pt x="539280" y="33121"/>
                  </a:lnTo>
                  <a:lnTo>
                    <a:pt x="501840" y="18719"/>
                  </a:lnTo>
                  <a:lnTo>
                    <a:pt x="462965" y="8280"/>
                  </a:lnTo>
                  <a:lnTo>
                    <a:pt x="423354" y="2159"/>
                  </a:lnTo>
                  <a:lnTo>
                    <a:pt x="383400" y="0"/>
                  </a:lnTo>
                  <a:lnTo>
                    <a:pt x="363245" y="355"/>
                  </a:lnTo>
                  <a:lnTo>
                    <a:pt x="323278" y="4673"/>
                  </a:lnTo>
                  <a:lnTo>
                    <a:pt x="284035" y="12954"/>
                  </a:lnTo>
                  <a:lnTo>
                    <a:pt x="245884" y="25552"/>
                  </a:lnTo>
                  <a:lnTo>
                    <a:pt x="209524" y="41757"/>
                  </a:lnTo>
                  <a:lnTo>
                    <a:pt x="174599" y="61912"/>
                  </a:lnTo>
                  <a:lnTo>
                    <a:pt x="142201" y="85318"/>
                  </a:lnTo>
                  <a:lnTo>
                    <a:pt x="112318" y="112318"/>
                  </a:lnTo>
                  <a:lnTo>
                    <a:pt x="85318" y="142201"/>
                  </a:lnTo>
                  <a:lnTo>
                    <a:pt x="61925" y="174599"/>
                  </a:lnTo>
                  <a:lnTo>
                    <a:pt x="41757" y="209524"/>
                  </a:lnTo>
                  <a:lnTo>
                    <a:pt x="25565" y="245884"/>
                  </a:lnTo>
                  <a:lnTo>
                    <a:pt x="12954" y="284035"/>
                  </a:lnTo>
                  <a:lnTo>
                    <a:pt x="4686" y="323278"/>
                  </a:lnTo>
                  <a:lnTo>
                    <a:pt x="355" y="363232"/>
                  </a:lnTo>
                  <a:lnTo>
                    <a:pt x="0" y="383400"/>
                  </a:lnTo>
                  <a:lnTo>
                    <a:pt x="76" y="385914"/>
                  </a:lnTo>
                  <a:lnTo>
                    <a:pt x="0" y="990003"/>
                  </a:lnTo>
                  <a:lnTo>
                    <a:pt x="383400" y="990003"/>
                  </a:lnTo>
                  <a:lnTo>
                    <a:pt x="766800" y="990003"/>
                  </a:lnTo>
                  <a:lnTo>
                    <a:pt x="766800" y="385914"/>
                  </a:lnTo>
                  <a:lnTo>
                    <a:pt x="766394" y="385914"/>
                  </a:lnTo>
                  <a:lnTo>
                    <a:pt x="766445" y="383400"/>
                  </a:lnTo>
                  <a:lnTo>
                    <a:pt x="766800" y="38340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34" y="6666839"/>
              <a:ext cx="2412365" cy="0"/>
            </a:xfrm>
            <a:custGeom>
              <a:avLst/>
              <a:gdLst/>
              <a:ahLst/>
              <a:cxnLst/>
              <a:rect l="l" t="t" r="r" b="b"/>
              <a:pathLst>
                <a:path w="2412365">
                  <a:moveTo>
                    <a:pt x="2412365" y="0"/>
                  </a:moveTo>
                  <a:lnTo>
                    <a:pt x="0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487640" y="528154"/>
              <a:ext cx="4525645" cy="6121400"/>
            </a:xfrm>
            <a:custGeom>
              <a:avLst/>
              <a:gdLst/>
              <a:ahLst/>
              <a:cxnLst/>
              <a:rect l="l" t="t" r="r" b="b"/>
              <a:pathLst>
                <a:path w="4525645" h="6121400">
                  <a:moveTo>
                    <a:pt x="2605684" y="6096000"/>
                  </a:moveTo>
                  <a:lnTo>
                    <a:pt x="1919884" y="6096000"/>
                  </a:lnTo>
                  <a:lnTo>
                    <a:pt x="2033638" y="6121400"/>
                  </a:lnTo>
                  <a:lnTo>
                    <a:pt x="2491917" y="6121400"/>
                  </a:lnTo>
                  <a:lnTo>
                    <a:pt x="2605684" y="6096000"/>
                  </a:lnTo>
                  <a:close/>
                </a:path>
                <a:path w="4525645" h="6121400">
                  <a:moveTo>
                    <a:pt x="2548445" y="12700"/>
                  </a:moveTo>
                  <a:lnTo>
                    <a:pt x="1976399" y="12700"/>
                  </a:lnTo>
                  <a:lnTo>
                    <a:pt x="1585074" y="101600"/>
                  </a:lnTo>
                  <a:lnTo>
                    <a:pt x="1530362" y="127000"/>
                  </a:lnTo>
                  <a:lnTo>
                    <a:pt x="1476362" y="139700"/>
                  </a:lnTo>
                  <a:lnTo>
                    <a:pt x="1423073" y="165100"/>
                  </a:lnTo>
                  <a:lnTo>
                    <a:pt x="1370164" y="177800"/>
                  </a:lnTo>
                  <a:lnTo>
                    <a:pt x="1265758" y="228600"/>
                  </a:lnTo>
                  <a:lnTo>
                    <a:pt x="1164234" y="279400"/>
                  </a:lnTo>
                  <a:lnTo>
                    <a:pt x="1114564" y="317500"/>
                  </a:lnTo>
                  <a:lnTo>
                    <a:pt x="1017358" y="368300"/>
                  </a:lnTo>
                  <a:lnTo>
                    <a:pt x="969835" y="406400"/>
                  </a:lnTo>
                  <a:lnTo>
                    <a:pt x="923036" y="444500"/>
                  </a:lnTo>
                  <a:lnTo>
                    <a:pt x="877316" y="469900"/>
                  </a:lnTo>
                  <a:lnTo>
                    <a:pt x="832319" y="508000"/>
                  </a:lnTo>
                  <a:lnTo>
                    <a:pt x="788403" y="546100"/>
                  </a:lnTo>
                  <a:lnTo>
                    <a:pt x="745553" y="584200"/>
                  </a:lnTo>
                  <a:lnTo>
                    <a:pt x="703440" y="622300"/>
                  </a:lnTo>
                  <a:lnTo>
                    <a:pt x="662393" y="660400"/>
                  </a:lnTo>
                  <a:lnTo>
                    <a:pt x="622439" y="698500"/>
                  </a:lnTo>
                  <a:lnTo>
                    <a:pt x="583565" y="749300"/>
                  </a:lnTo>
                  <a:lnTo>
                    <a:pt x="545757" y="787400"/>
                  </a:lnTo>
                  <a:lnTo>
                    <a:pt x="508673" y="838200"/>
                  </a:lnTo>
                  <a:lnTo>
                    <a:pt x="473036" y="876300"/>
                  </a:lnTo>
                  <a:lnTo>
                    <a:pt x="438835" y="927100"/>
                  </a:lnTo>
                  <a:lnTo>
                    <a:pt x="405358" y="965200"/>
                  </a:lnTo>
                  <a:lnTo>
                    <a:pt x="373316" y="1016000"/>
                  </a:lnTo>
                  <a:lnTo>
                    <a:pt x="342353" y="1066800"/>
                  </a:lnTo>
                  <a:lnTo>
                    <a:pt x="312483" y="1117600"/>
                  </a:lnTo>
                  <a:lnTo>
                    <a:pt x="284035" y="1168400"/>
                  </a:lnTo>
                  <a:lnTo>
                    <a:pt x="257035" y="1219200"/>
                  </a:lnTo>
                  <a:lnTo>
                    <a:pt x="231114" y="1270000"/>
                  </a:lnTo>
                  <a:lnTo>
                    <a:pt x="206641" y="1320800"/>
                  </a:lnTo>
                  <a:lnTo>
                    <a:pt x="183235" y="1371600"/>
                  </a:lnTo>
                  <a:lnTo>
                    <a:pt x="161277" y="1422400"/>
                  </a:lnTo>
                  <a:lnTo>
                    <a:pt x="140754" y="1473200"/>
                  </a:lnTo>
                  <a:lnTo>
                    <a:pt x="121323" y="1536700"/>
                  </a:lnTo>
                  <a:lnTo>
                    <a:pt x="103682" y="1587500"/>
                  </a:lnTo>
                  <a:lnTo>
                    <a:pt x="87122" y="1638300"/>
                  </a:lnTo>
                  <a:lnTo>
                    <a:pt x="71996" y="1701800"/>
                  </a:lnTo>
                  <a:lnTo>
                    <a:pt x="58318" y="1752600"/>
                  </a:lnTo>
                  <a:lnTo>
                    <a:pt x="46075" y="1803400"/>
                  </a:lnTo>
                  <a:lnTo>
                    <a:pt x="35280" y="1866900"/>
                  </a:lnTo>
                  <a:lnTo>
                    <a:pt x="25920" y="1917700"/>
                  </a:lnTo>
                  <a:lnTo>
                    <a:pt x="17995" y="1981200"/>
                  </a:lnTo>
                  <a:lnTo>
                    <a:pt x="11518" y="2032000"/>
                  </a:lnTo>
                  <a:lnTo>
                    <a:pt x="6476" y="2095500"/>
                  </a:lnTo>
                  <a:lnTo>
                    <a:pt x="2882" y="2146300"/>
                  </a:lnTo>
                  <a:lnTo>
                    <a:pt x="723" y="2209800"/>
                  </a:lnTo>
                  <a:lnTo>
                    <a:pt x="0" y="2260600"/>
                  </a:lnTo>
                  <a:lnTo>
                    <a:pt x="0" y="3860800"/>
                  </a:lnTo>
                  <a:lnTo>
                    <a:pt x="723" y="3924300"/>
                  </a:lnTo>
                  <a:lnTo>
                    <a:pt x="2882" y="3975100"/>
                  </a:lnTo>
                  <a:lnTo>
                    <a:pt x="6476" y="4038600"/>
                  </a:lnTo>
                  <a:lnTo>
                    <a:pt x="11518" y="4089400"/>
                  </a:lnTo>
                  <a:lnTo>
                    <a:pt x="17995" y="4152900"/>
                  </a:lnTo>
                  <a:lnTo>
                    <a:pt x="26276" y="4203700"/>
                  </a:lnTo>
                  <a:lnTo>
                    <a:pt x="35636" y="4267200"/>
                  </a:lnTo>
                  <a:lnTo>
                    <a:pt x="46443" y="4318000"/>
                  </a:lnTo>
                  <a:lnTo>
                    <a:pt x="58674" y="4381500"/>
                  </a:lnTo>
                  <a:lnTo>
                    <a:pt x="72364" y="4432300"/>
                  </a:lnTo>
                  <a:lnTo>
                    <a:pt x="87477" y="4483100"/>
                  </a:lnTo>
                  <a:lnTo>
                    <a:pt x="103682" y="4546600"/>
                  </a:lnTo>
                  <a:lnTo>
                    <a:pt x="121678" y="4597400"/>
                  </a:lnTo>
                  <a:lnTo>
                    <a:pt x="140754" y="4648200"/>
                  </a:lnTo>
                  <a:lnTo>
                    <a:pt x="161645" y="4699000"/>
                  </a:lnTo>
                  <a:lnTo>
                    <a:pt x="183603" y="4762500"/>
                  </a:lnTo>
                  <a:lnTo>
                    <a:pt x="206641" y="4813300"/>
                  </a:lnTo>
                  <a:lnTo>
                    <a:pt x="231482" y="4864100"/>
                  </a:lnTo>
                  <a:lnTo>
                    <a:pt x="257403" y="4914900"/>
                  </a:lnTo>
                  <a:lnTo>
                    <a:pt x="284403" y="4965700"/>
                  </a:lnTo>
                  <a:lnTo>
                    <a:pt x="312839" y="5016500"/>
                  </a:lnTo>
                  <a:lnTo>
                    <a:pt x="342722" y="5067300"/>
                  </a:lnTo>
                  <a:lnTo>
                    <a:pt x="373684" y="5105400"/>
                  </a:lnTo>
                  <a:lnTo>
                    <a:pt x="405714" y="5156200"/>
                  </a:lnTo>
                  <a:lnTo>
                    <a:pt x="438835" y="5207000"/>
                  </a:lnTo>
                  <a:lnTo>
                    <a:pt x="473405" y="5245100"/>
                  </a:lnTo>
                  <a:lnTo>
                    <a:pt x="509041" y="5295900"/>
                  </a:lnTo>
                  <a:lnTo>
                    <a:pt x="546125" y="5334000"/>
                  </a:lnTo>
                  <a:lnTo>
                    <a:pt x="583920" y="5384800"/>
                  </a:lnTo>
                  <a:lnTo>
                    <a:pt x="622795" y="5422900"/>
                  </a:lnTo>
                  <a:lnTo>
                    <a:pt x="662762" y="5461000"/>
                  </a:lnTo>
                  <a:lnTo>
                    <a:pt x="703795" y="5499100"/>
                  </a:lnTo>
                  <a:lnTo>
                    <a:pt x="745921" y="5549900"/>
                  </a:lnTo>
                  <a:lnTo>
                    <a:pt x="788758" y="5588000"/>
                  </a:lnTo>
                  <a:lnTo>
                    <a:pt x="833043" y="5613400"/>
                  </a:lnTo>
                  <a:lnTo>
                    <a:pt x="877684" y="5651500"/>
                  </a:lnTo>
                  <a:lnTo>
                    <a:pt x="923404" y="5689600"/>
                  </a:lnTo>
                  <a:lnTo>
                    <a:pt x="970203" y="5727700"/>
                  </a:lnTo>
                  <a:lnTo>
                    <a:pt x="1017714" y="5753100"/>
                  </a:lnTo>
                  <a:lnTo>
                    <a:pt x="1065961" y="5791200"/>
                  </a:lnTo>
                  <a:lnTo>
                    <a:pt x="1164602" y="5842000"/>
                  </a:lnTo>
                  <a:lnTo>
                    <a:pt x="1266113" y="5892800"/>
                  </a:lnTo>
                  <a:lnTo>
                    <a:pt x="1423441" y="5969000"/>
                  </a:lnTo>
                  <a:lnTo>
                    <a:pt x="1476717" y="5981700"/>
                  </a:lnTo>
                  <a:lnTo>
                    <a:pt x="1530718" y="6007100"/>
                  </a:lnTo>
                  <a:lnTo>
                    <a:pt x="1585442" y="6019800"/>
                  </a:lnTo>
                  <a:lnTo>
                    <a:pt x="1640154" y="6045200"/>
                  </a:lnTo>
                  <a:lnTo>
                    <a:pt x="1863356" y="6096000"/>
                  </a:lnTo>
                  <a:lnTo>
                    <a:pt x="2662199" y="6096000"/>
                  </a:lnTo>
                  <a:lnTo>
                    <a:pt x="2885401" y="6045200"/>
                  </a:lnTo>
                  <a:lnTo>
                    <a:pt x="2940113" y="6019800"/>
                  </a:lnTo>
                  <a:lnTo>
                    <a:pt x="2994837" y="6007100"/>
                  </a:lnTo>
                  <a:lnTo>
                    <a:pt x="3048838" y="5981700"/>
                  </a:lnTo>
                  <a:lnTo>
                    <a:pt x="3102114" y="5969000"/>
                  </a:lnTo>
                  <a:lnTo>
                    <a:pt x="3259442" y="5892800"/>
                  </a:lnTo>
                  <a:lnTo>
                    <a:pt x="3360953" y="5842000"/>
                  </a:lnTo>
                  <a:lnTo>
                    <a:pt x="3459594" y="5791200"/>
                  </a:lnTo>
                  <a:lnTo>
                    <a:pt x="3507841" y="5753100"/>
                  </a:lnTo>
                  <a:lnTo>
                    <a:pt x="3555365" y="5727700"/>
                  </a:lnTo>
                  <a:lnTo>
                    <a:pt x="3647884" y="5651500"/>
                  </a:lnTo>
                  <a:lnTo>
                    <a:pt x="3692525" y="5613400"/>
                  </a:lnTo>
                  <a:lnTo>
                    <a:pt x="3736441" y="5575300"/>
                  </a:lnTo>
                  <a:lnTo>
                    <a:pt x="3779634" y="5549900"/>
                  </a:lnTo>
                  <a:lnTo>
                    <a:pt x="3821760" y="5499100"/>
                  </a:lnTo>
                  <a:lnTo>
                    <a:pt x="3862793" y="5461000"/>
                  </a:lnTo>
                  <a:lnTo>
                    <a:pt x="3902760" y="5422900"/>
                  </a:lnTo>
                  <a:lnTo>
                    <a:pt x="3941635" y="5384800"/>
                  </a:lnTo>
                  <a:lnTo>
                    <a:pt x="3979443" y="5334000"/>
                  </a:lnTo>
                  <a:lnTo>
                    <a:pt x="4016159" y="5295900"/>
                  </a:lnTo>
                  <a:lnTo>
                    <a:pt x="4051795" y="5245100"/>
                  </a:lnTo>
                  <a:lnTo>
                    <a:pt x="4086364" y="5207000"/>
                  </a:lnTo>
                  <a:lnTo>
                    <a:pt x="4119841" y="5156200"/>
                  </a:lnTo>
                  <a:lnTo>
                    <a:pt x="4151884" y="5105400"/>
                  </a:lnTo>
                  <a:lnTo>
                    <a:pt x="4182833" y="5067300"/>
                  </a:lnTo>
                  <a:lnTo>
                    <a:pt x="4212361" y="5016500"/>
                  </a:lnTo>
                  <a:lnTo>
                    <a:pt x="4240796" y="4965700"/>
                  </a:lnTo>
                  <a:lnTo>
                    <a:pt x="4268165" y="4914900"/>
                  </a:lnTo>
                  <a:lnTo>
                    <a:pt x="4294073" y="4864100"/>
                  </a:lnTo>
                  <a:lnTo>
                    <a:pt x="4318558" y="4813300"/>
                  </a:lnTo>
                  <a:lnTo>
                    <a:pt x="4341964" y="4762500"/>
                  </a:lnTo>
                  <a:lnTo>
                    <a:pt x="4363923" y="4699000"/>
                  </a:lnTo>
                  <a:lnTo>
                    <a:pt x="4384433" y="4648200"/>
                  </a:lnTo>
                  <a:lnTo>
                    <a:pt x="4403521" y="4597400"/>
                  </a:lnTo>
                  <a:lnTo>
                    <a:pt x="4421517" y="4546600"/>
                  </a:lnTo>
                  <a:lnTo>
                    <a:pt x="4438078" y="4483100"/>
                  </a:lnTo>
                  <a:lnTo>
                    <a:pt x="4452835" y="4432300"/>
                  </a:lnTo>
                  <a:lnTo>
                    <a:pt x="4466513" y="4381500"/>
                  </a:lnTo>
                  <a:lnTo>
                    <a:pt x="4478756" y="4318000"/>
                  </a:lnTo>
                  <a:lnTo>
                    <a:pt x="4489564" y="4267200"/>
                  </a:lnTo>
                  <a:lnTo>
                    <a:pt x="4499279" y="4203700"/>
                  </a:lnTo>
                  <a:lnTo>
                    <a:pt x="4507204" y="4152900"/>
                  </a:lnTo>
                  <a:lnTo>
                    <a:pt x="4513681" y="4089400"/>
                  </a:lnTo>
                  <a:lnTo>
                    <a:pt x="4518723" y="4038600"/>
                  </a:lnTo>
                  <a:lnTo>
                    <a:pt x="4522317" y="3975100"/>
                  </a:lnTo>
                  <a:lnTo>
                    <a:pt x="4524476" y="3924300"/>
                  </a:lnTo>
                  <a:lnTo>
                    <a:pt x="4525200" y="3860800"/>
                  </a:lnTo>
                  <a:lnTo>
                    <a:pt x="4524844" y="2260600"/>
                  </a:lnTo>
                  <a:lnTo>
                    <a:pt x="4524121" y="2209800"/>
                  </a:lnTo>
                  <a:lnTo>
                    <a:pt x="4521962" y="2146300"/>
                  </a:lnTo>
                  <a:lnTo>
                    <a:pt x="4518355" y="2095500"/>
                  </a:lnTo>
                  <a:lnTo>
                    <a:pt x="4513313" y="2032000"/>
                  </a:lnTo>
                  <a:lnTo>
                    <a:pt x="4506836" y="1981200"/>
                  </a:lnTo>
                  <a:lnTo>
                    <a:pt x="4498555" y="1917700"/>
                  </a:lnTo>
                  <a:lnTo>
                    <a:pt x="4489196" y="1866900"/>
                  </a:lnTo>
                  <a:lnTo>
                    <a:pt x="4478401" y="1803400"/>
                  </a:lnTo>
                  <a:lnTo>
                    <a:pt x="4466158" y="1752600"/>
                  </a:lnTo>
                  <a:lnTo>
                    <a:pt x="4452480" y="1689100"/>
                  </a:lnTo>
                  <a:lnTo>
                    <a:pt x="4437354" y="1638300"/>
                  </a:lnTo>
                  <a:lnTo>
                    <a:pt x="4421162" y="1587500"/>
                  </a:lnTo>
                  <a:lnTo>
                    <a:pt x="4403153" y="1536700"/>
                  </a:lnTo>
                  <a:lnTo>
                    <a:pt x="4384078" y="1473200"/>
                  </a:lnTo>
                  <a:lnTo>
                    <a:pt x="4363199" y="1422400"/>
                  </a:lnTo>
                  <a:lnTo>
                    <a:pt x="4341241" y="1371600"/>
                  </a:lnTo>
                  <a:lnTo>
                    <a:pt x="4318203" y="1320800"/>
                  </a:lnTo>
                  <a:lnTo>
                    <a:pt x="4293362" y="1270000"/>
                  </a:lnTo>
                  <a:lnTo>
                    <a:pt x="4267796" y="1219200"/>
                  </a:lnTo>
                  <a:lnTo>
                    <a:pt x="4240441" y="1168400"/>
                  </a:lnTo>
                  <a:lnTo>
                    <a:pt x="4211993" y="1117600"/>
                  </a:lnTo>
                  <a:lnTo>
                    <a:pt x="4182478" y="1066800"/>
                  </a:lnTo>
                  <a:lnTo>
                    <a:pt x="4151515" y="1016000"/>
                  </a:lnTo>
                  <a:lnTo>
                    <a:pt x="4119118" y="965200"/>
                  </a:lnTo>
                  <a:lnTo>
                    <a:pt x="4085996" y="927100"/>
                  </a:lnTo>
                  <a:lnTo>
                    <a:pt x="4051439" y="876300"/>
                  </a:lnTo>
                  <a:lnTo>
                    <a:pt x="4015803" y="838200"/>
                  </a:lnTo>
                  <a:lnTo>
                    <a:pt x="3979075" y="787400"/>
                  </a:lnTo>
                  <a:lnTo>
                    <a:pt x="3940924" y="749300"/>
                  </a:lnTo>
                  <a:lnTo>
                    <a:pt x="3902036" y="698500"/>
                  </a:lnTo>
                  <a:lnTo>
                    <a:pt x="3862082" y="660400"/>
                  </a:lnTo>
                  <a:lnTo>
                    <a:pt x="3821036" y="622300"/>
                  </a:lnTo>
                  <a:lnTo>
                    <a:pt x="3778923" y="584200"/>
                  </a:lnTo>
                  <a:lnTo>
                    <a:pt x="3736073" y="546100"/>
                  </a:lnTo>
                  <a:lnTo>
                    <a:pt x="3692156" y="508000"/>
                  </a:lnTo>
                  <a:lnTo>
                    <a:pt x="3647160" y="469900"/>
                  </a:lnTo>
                  <a:lnTo>
                    <a:pt x="3601440" y="444500"/>
                  </a:lnTo>
                  <a:lnTo>
                    <a:pt x="3554996" y="406400"/>
                  </a:lnTo>
                  <a:lnTo>
                    <a:pt x="3507473" y="368300"/>
                  </a:lnTo>
                  <a:lnTo>
                    <a:pt x="3410280" y="317500"/>
                  </a:lnTo>
                  <a:lnTo>
                    <a:pt x="3360242" y="279400"/>
                  </a:lnTo>
                  <a:lnTo>
                    <a:pt x="3258718" y="228600"/>
                  </a:lnTo>
                  <a:lnTo>
                    <a:pt x="3154679" y="177800"/>
                  </a:lnTo>
                  <a:lnTo>
                    <a:pt x="3101759" y="165100"/>
                  </a:lnTo>
                  <a:lnTo>
                    <a:pt x="3048114" y="139700"/>
                  </a:lnTo>
                  <a:lnTo>
                    <a:pt x="2994113" y="127000"/>
                  </a:lnTo>
                  <a:lnTo>
                    <a:pt x="2939757" y="101600"/>
                  </a:lnTo>
                  <a:lnTo>
                    <a:pt x="2548445" y="12700"/>
                  </a:lnTo>
                  <a:close/>
                </a:path>
                <a:path w="4525645" h="6121400">
                  <a:moveTo>
                    <a:pt x="2377084" y="0"/>
                  </a:moveTo>
                  <a:lnTo>
                    <a:pt x="2147760" y="0"/>
                  </a:lnTo>
                  <a:lnTo>
                    <a:pt x="2090521" y="12700"/>
                  </a:lnTo>
                  <a:lnTo>
                    <a:pt x="2434323" y="12700"/>
                  </a:lnTo>
                  <a:lnTo>
                    <a:pt x="2377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226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Tools</a:t>
            </a:r>
            <a:r>
              <a:rPr spc="-195" dirty="0"/>
              <a:t> </a:t>
            </a:r>
            <a:r>
              <a:rPr spc="-120" dirty="0"/>
              <a:t>and</a:t>
            </a:r>
            <a:r>
              <a:rPr spc="-180" dirty="0"/>
              <a:t> </a:t>
            </a:r>
            <a:r>
              <a:rPr spc="-400" dirty="0"/>
              <a:t>Libraries</a:t>
            </a:r>
            <a:r>
              <a:rPr spc="-190" dirty="0"/>
              <a:t> </a:t>
            </a:r>
            <a:r>
              <a:rPr spc="-370" dirty="0"/>
              <a:t>for</a:t>
            </a:r>
            <a:r>
              <a:rPr spc="-185" dirty="0"/>
              <a:t> </a:t>
            </a:r>
            <a:r>
              <a:rPr spc="-190" dirty="0"/>
              <a:t>Arabic</a:t>
            </a:r>
            <a:r>
              <a:rPr spc="-185" dirty="0"/>
              <a:t> </a:t>
            </a:r>
            <a:r>
              <a:rPr spc="-350" dirty="0"/>
              <a:t>Sentiment</a:t>
            </a:r>
            <a:r>
              <a:rPr spc="-195" dirty="0"/>
              <a:t> </a:t>
            </a:r>
            <a:r>
              <a:rPr spc="-400" dirty="0"/>
              <a:t>Analysis</a:t>
            </a:r>
          </a:p>
        </p:txBody>
      </p:sp>
      <p:pic>
        <p:nvPicPr>
          <p:cNvPr id="47" name="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6310" y="668883"/>
            <a:ext cx="4247997" cy="58280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226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Evaluation</a:t>
            </a:r>
            <a:r>
              <a:rPr spc="-190" dirty="0"/>
              <a:t> </a:t>
            </a:r>
            <a:r>
              <a:rPr spc="-310" dirty="0"/>
              <a:t>Metrics</a:t>
            </a:r>
            <a:r>
              <a:rPr spc="-185" dirty="0"/>
              <a:t> </a:t>
            </a:r>
            <a:r>
              <a:rPr spc="-370" dirty="0"/>
              <a:t>for</a:t>
            </a:r>
            <a:r>
              <a:rPr spc="-195" dirty="0"/>
              <a:t> </a:t>
            </a:r>
            <a:r>
              <a:rPr spc="-350" dirty="0"/>
              <a:t>Sentiment</a:t>
            </a:r>
            <a:r>
              <a:rPr spc="-195" dirty="0"/>
              <a:t> </a:t>
            </a:r>
            <a:r>
              <a:rPr spc="-185" dirty="0"/>
              <a:t>Models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3243" y="1202042"/>
            <a:ext cx="3042285" cy="5655945"/>
            <a:chOff x="93243" y="1202042"/>
            <a:chExt cx="3042285" cy="5655945"/>
          </a:xfrm>
        </p:grpSpPr>
        <p:sp>
          <p:nvSpPr>
            <p:cNvPr id="5" name="object 5"/>
            <p:cNvSpPr/>
            <p:nvPr/>
          </p:nvSpPr>
          <p:spPr>
            <a:xfrm>
              <a:off x="302044" y="1202042"/>
              <a:ext cx="961390" cy="5655945"/>
            </a:xfrm>
            <a:custGeom>
              <a:avLst/>
              <a:gdLst/>
              <a:ahLst/>
              <a:cxnLst/>
              <a:rect l="l" t="t" r="r" b="b"/>
              <a:pathLst>
                <a:path w="961390" h="5655945">
                  <a:moveTo>
                    <a:pt x="961199" y="479513"/>
                  </a:moveTo>
                  <a:lnTo>
                    <a:pt x="960805" y="479513"/>
                  </a:lnTo>
                  <a:lnTo>
                    <a:pt x="960145" y="456120"/>
                  </a:lnTo>
                  <a:lnTo>
                    <a:pt x="960120" y="455041"/>
                  </a:lnTo>
                  <a:lnTo>
                    <a:pt x="958316" y="430199"/>
                  </a:lnTo>
                  <a:lnTo>
                    <a:pt x="950391" y="380517"/>
                  </a:lnTo>
                  <a:lnTo>
                    <a:pt x="937082" y="331914"/>
                  </a:lnTo>
                  <a:lnTo>
                    <a:pt x="919073" y="284759"/>
                  </a:lnTo>
                  <a:lnTo>
                    <a:pt x="896391" y="240118"/>
                  </a:lnTo>
                  <a:lnTo>
                    <a:pt x="869035" y="197993"/>
                  </a:lnTo>
                  <a:lnTo>
                    <a:pt x="837361" y="158762"/>
                  </a:lnTo>
                  <a:lnTo>
                    <a:pt x="801712" y="123482"/>
                  </a:lnTo>
                  <a:lnTo>
                    <a:pt x="762838" y="91795"/>
                  </a:lnTo>
                  <a:lnTo>
                    <a:pt x="720712" y="64439"/>
                  </a:lnTo>
                  <a:lnTo>
                    <a:pt x="675716" y="41402"/>
                  </a:lnTo>
                  <a:lnTo>
                    <a:pt x="628916" y="23393"/>
                  </a:lnTo>
                  <a:lnTo>
                    <a:pt x="580313" y="10439"/>
                  </a:lnTo>
                  <a:lnTo>
                    <a:pt x="530631" y="2514"/>
                  </a:lnTo>
                  <a:lnTo>
                    <a:pt x="480593" y="0"/>
                  </a:lnTo>
                  <a:lnTo>
                    <a:pt x="456120" y="723"/>
                  </a:lnTo>
                  <a:lnTo>
                    <a:pt x="407873" y="5753"/>
                  </a:lnTo>
                  <a:lnTo>
                    <a:pt x="359994" y="15481"/>
                  </a:lnTo>
                  <a:lnTo>
                    <a:pt x="313550" y="29883"/>
                  </a:lnTo>
                  <a:lnTo>
                    <a:pt x="268909" y="49314"/>
                  </a:lnTo>
                  <a:lnTo>
                    <a:pt x="226441" y="72720"/>
                  </a:lnTo>
                  <a:lnTo>
                    <a:pt x="186474" y="100799"/>
                  </a:lnTo>
                  <a:lnTo>
                    <a:pt x="149758" y="132473"/>
                  </a:lnTo>
                  <a:lnTo>
                    <a:pt x="115912" y="167754"/>
                  </a:lnTo>
                  <a:lnTo>
                    <a:pt x="86398" y="206273"/>
                  </a:lnTo>
                  <a:lnTo>
                    <a:pt x="60477" y="247319"/>
                  </a:lnTo>
                  <a:lnTo>
                    <a:pt x="39230" y="291236"/>
                  </a:lnTo>
                  <a:lnTo>
                    <a:pt x="22313" y="336956"/>
                  </a:lnTo>
                  <a:lnTo>
                    <a:pt x="10071" y="383755"/>
                  </a:lnTo>
                  <a:lnTo>
                    <a:pt x="2870" y="432003"/>
                  </a:lnTo>
                  <a:lnTo>
                    <a:pt x="368" y="479513"/>
                  </a:lnTo>
                  <a:lnTo>
                    <a:pt x="355" y="480237"/>
                  </a:lnTo>
                  <a:lnTo>
                    <a:pt x="355" y="480593"/>
                  </a:lnTo>
                  <a:lnTo>
                    <a:pt x="0" y="480593"/>
                  </a:lnTo>
                  <a:lnTo>
                    <a:pt x="355" y="493242"/>
                  </a:lnTo>
                  <a:lnTo>
                    <a:pt x="355" y="5655602"/>
                  </a:lnTo>
                  <a:lnTo>
                    <a:pt x="480961" y="5655602"/>
                  </a:lnTo>
                  <a:lnTo>
                    <a:pt x="961199" y="5655602"/>
                  </a:lnTo>
                  <a:lnTo>
                    <a:pt x="961199" y="479513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7206" y="2484361"/>
              <a:ext cx="824865" cy="2682240"/>
            </a:xfrm>
            <a:custGeom>
              <a:avLst/>
              <a:gdLst/>
              <a:ahLst/>
              <a:cxnLst/>
              <a:rect l="l" t="t" r="r" b="b"/>
              <a:pathLst>
                <a:path w="824864" h="2682240">
                  <a:moveTo>
                    <a:pt x="824395" y="0"/>
                  </a:moveTo>
                  <a:lnTo>
                    <a:pt x="0" y="0"/>
                  </a:lnTo>
                  <a:lnTo>
                    <a:pt x="0" y="2267280"/>
                  </a:lnTo>
                  <a:lnTo>
                    <a:pt x="0" y="2269439"/>
                  </a:lnTo>
                  <a:lnTo>
                    <a:pt x="2159" y="2312644"/>
                  </a:lnTo>
                  <a:lnTo>
                    <a:pt x="8991" y="2355113"/>
                  </a:lnTo>
                  <a:lnTo>
                    <a:pt x="20154" y="2396883"/>
                  </a:lnTo>
                  <a:lnTo>
                    <a:pt x="35636" y="2436838"/>
                  </a:lnTo>
                  <a:lnTo>
                    <a:pt x="55435" y="2475357"/>
                  </a:lnTo>
                  <a:lnTo>
                    <a:pt x="78828" y="2511361"/>
                  </a:lnTo>
                  <a:lnTo>
                    <a:pt x="105829" y="2545194"/>
                  </a:lnTo>
                  <a:lnTo>
                    <a:pt x="136436" y="2575433"/>
                  </a:lnTo>
                  <a:lnTo>
                    <a:pt x="169913" y="2602801"/>
                  </a:lnTo>
                  <a:lnTo>
                    <a:pt x="206273" y="2626195"/>
                  </a:lnTo>
                  <a:lnTo>
                    <a:pt x="244792" y="2645638"/>
                  </a:lnTo>
                  <a:lnTo>
                    <a:pt x="284759" y="2661120"/>
                  </a:lnTo>
                  <a:lnTo>
                    <a:pt x="326517" y="2672283"/>
                  </a:lnTo>
                  <a:lnTo>
                    <a:pt x="368998" y="2679115"/>
                  </a:lnTo>
                  <a:lnTo>
                    <a:pt x="412191" y="2681274"/>
                  </a:lnTo>
                  <a:lnTo>
                    <a:pt x="412191" y="2681643"/>
                  </a:lnTo>
                  <a:lnTo>
                    <a:pt x="455396" y="2679484"/>
                  </a:lnTo>
                  <a:lnTo>
                    <a:pt x="497878" y="2672638"/>
                  </a:lnTo>
                  <a:lnTo>
                    <a:pt x="539635" y="2661475"/>
                  </a:lnTo>
                  <a:lnTo>
                    <a:pt x="579589" y="2645994"/>
                  </a:lnTo>
                  <a:lnTo>
                    <a:pt x="618109" y="2626195"/>
                  </a:lnTo>
                  <a:lnTo>
                    <a:pt x="654113" y="2602801"/>
                  </a:lnTo>
                  <a:lnTo>
                    <a:pt x="687959" y="2575801"/>
                  </a:lnTo>
                  <a:lnTo>
                    <a:pt x="718197" y="2545194"/>
                  </a:lnTo>
                  <a:lnTo>
                    <a:pt x="745553" y="2511717"/>
                  </a:lnTo>
                  <a:lnTo>
                    <a:pt x="768959" y="2475357"/>
                  </a:lnTo>
                  <a:lnTo>
                    <a:pt x="788390" y="2436838"/>
                  </a:lnTo>
                  <a:lnTo>
                    <a:pt x="803871" y="2396883"/>
                  </a:lnTo>
                  <a:lnTo>
                    <a:pt x="815035" y="2355113"/>
                  </a:lnTo>
                  <a:lnTo>
                    <a:pt x="821867" y="2312644"/>
                  </a:lnTo>
                  <a:lnTo>
                    <a:pt x="824039" y="2269439"/>
                  </a:lnTo>
                  <a:lnTo>
                    <a:pt x="824395" y="2269439"/>
                  </a:lnTo>
                  <a:lnTo>
                    <a:pt x="824318" y="2267280"/>
                  </a:lnTo>
                  <a:lnTo>
                    <a:pt x="824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243" y="1788706"/>
              <a:ext cx="3042285" cy="3035300"/>
            </a:xfrm>
            <a:custGeom>
              <a:avLst/>
              <a:gdLst/>
              <a:ahLst/>
              <a:cxnLst/>
              <a:rect l="l" t="t" r="r" b="b"/>
              <a:pathLst>
                <a:path w="3042285" h="3035300">
                  <a:moveTo>
                    <a:pt x="1751393" y="3022600"/>
                  </a:moveTo>
                  <a:lnTo>
                    <a:pt x="1290599" y="3022600"/>
                  </a:lnTo>
                  <a:lnTo>
                    <a:pt x="1328762" y="3035300"/>
                  </a:lnTo>
                  <a:lnTo>
                    <a:pt x="1713242" y="3035300"/>
                  </a:lnTo>
                  <a:lnTo>
                    <a:pt x="1751393" y="3022600"/>
                  </a:lnTo>
                  <a:close/>
                </a:path>
                <a:path w="3042285" h="3035300">
                  <a:moveTo>
                    <a:pt x="1864791" y="2997200"/>
                  </a:moveTo>
                  <a:lnTo>
                    <a:pt x="1177201" y="2997200"/>
                  </a:lnTo>
                  <a:lnTo>
                    <a:pt x="1252791" y="3022600"/>
                  </a:lnTo>
                  <a:lnTo>
                    <a:pt x="1789201" y="3022600"/>
                  </a:lnTo>
                  <a:lnTo>
                    <a:pt x="1864791" y="2997200"/>
                  </a:lnTo>
                  <a:close/>
                </a:path>
                <a:path w="3042285" h="3035300">
                  <a:moveTo>
                    <a:pt x="1939315" y="50800"/>
                  </a:moveTo>
                  <a:lnTo>
                    <a:pt x="1102677" y="50800"/>
                  </a:lnTo>
                  <a:lnTo>
                    <a:pt x="921232" y="114300"/>
                  </a:lnTo>
                  <a:lnTo>
                    <a:pt x="885952" y="139700"/>
                  </a:lnTo>
                  <a:lnTo>
                    <a:pt x="816838" y="165100"/>
                  </a:lnTo>
                  <a:lnTo>
                    <a:pt x="782993" y="190500"/>
                  </a:lnTo>
                  <a:lnTo>
                    <a:pt x="749515" y="203200"/>
                  </a:lnTo>
                  <a:lnTo>
                    <a:pt x="716394" y="228600"/>
                  </a:lnTo>
                  <a:lnTo>
                    <a:pt x="651954" y="266700"/>
                  </a:lnTo>
                  <a:lnTo>
                    <a:pt x="620636" y="292100"/>
                  </a:lnTo>
                  <a:lnTo>
                    <a:pt x="559790" y="342900"/>
                  </a:lnTo>
                  <a:lnTo>
                    <a:pt x="530275" y="368300"/>
                  </a:lnTo>
                  <a:lnTo>
                    <a:pt x="501472" y="393700"/>
                  </a:lnTo>
                  <a:lnTo>
                    <a:pt x="473036" y="419100"/>
                  </a:lnTo>
                  <a:lnTo>
                    <a:pt x="418680" y="469900"/>
                  </a:lnTo>
                  <a:lnTo>
                    <a:pt x="366839" y="533400"/>
                  </a:lnTo>
                  <a:lnTo>
                    <a:pt x="342353" y="558800"/>
                  </a:lnTo>
                  <a:lnTo>
                    <a:pt x="318236" y="584200"/>
                  </a:lnTo>
                  <a:lnTo>
                    <a:pt x="295198" y="622300"/>
                  </a:lnTo>
                  <a:lnTo>
                    <a:pt x="272516" y="647700"/>
                  </a:lnTo>
                  <a:lnTo>
                    <a:pt x="250913" y="685800"/>
                  </a:lnTo>
                  <a:lnTo>
                    <a:pt x="230035" y="711200"/>
                  </a:lnTo>
                  <a:lnTo>
                    <a:pt x="210235" y="749300"/>
                  </a:lnTo>
                  <a:lnTo>
                    <a:pt x="191160" y="774700"/>
                  </a:lnTo>
                  <a:lnTo>
                    <a:pt x="172796" y="812800"/>
                  </a:lnTo>
                  <a:lnTo>
                    <a:pt x="155511" y="850900"/>
                  </a:lnTo>
                  <a:lnTo>
                    <a:pt x="138950" y="889000"/>
                  </a:lnTo>
                  <a:lnTo>
                    <a:pt x="123113" y="914400"/>
                  </a:lnTo>
                  <a:lnTo>
                    <a:pt x="108356" y="952500"/>
                  </a:lnTo>
                  <a:lnTo>
                    <a:pt x="94678" y="990600"/>
                  </a:lnTo>
                  <a:lnTo>
                    <a:pt x="81711" y="1028700"/>
                  </a:lnTo>
                  <a:lnTo>
                    <a:pt x="69837" y="1066800"/>
                  </a:lnTo>
                  <a:lnTo>
                    <a:pt x="58674" y="1104900"/>
                  </a:lnTo>
                  <a:lnTo>
                    <a:pt x="48602" y="1143000"/>
                  </a:lnTo>
                  <a:lnTo>
                    <a:pt x="39230" y="1168400"/>
                  </a:lnTo>
                  <a:lnTo>
                    <a:pt x="30962" y="1206500"/>
                  </a:lnTo>
                  <a:lnTo>
                    <a:pt x="23761" y="1244600"/>
                  </a:lnTo>
                  <a:lnTo>
                    <a:pt x="17640" y="1282700"/>
                  </a:lnTo>
                  <a:lnTo>
                    <a:pt x="12242" y="1320800"/>
                  </a:lnTo>
                  <a:lnTo>
                    <a:pt x="7912" y="1358900"/>
                  </a:lnTo>
                  <a:lnTo>
                    <a:pt x="4318" y="1397000"/>
                  </a:lnTo>
                  <a:lnTo>
                    <a:pt x="1790" y="1447800"/>
                  </a:lnTo>
                  <a:lnTo>
                    <a:pt x="355" y="1485900"/>
                  </a:lnTo>
                  <a:lnTo>
                    <a:pt x="0" y="1524000"/>
                  </a:lnTo>
                  <a:lnTo>
                    <a:pt x="355" y="1562100"/>
                  </a:lnTo>
                  <a:lnTo>
                    <a:pt x="1790" y="1600200"/>
                  </a:lnTo>
                  <a:lnTo>
                    <a:pt x="4318" y="1638300"/>
                  </a:lnTo>
                  <a:lnTo>
                    <a:pt x="7912" y="1676400"/>
                  </a:lnTo>
                  <a:lnTo>
                    <a:pt x="12242" y="1714500"/>
                  </a:lnTo>
                  <a:lnTo>
                    <a:pt x="17640" y="1752600"/>
                  </a:lnTo>
                  <a:lnTo>
                    <a:pt x="23761" y="1790700"/>
                  </a:lnTo>
                  <a:lnTo>
                    <a:pt x="31318" y="1828800"/>
                  </a:lnTo>
                  <a:lnTo>
                    <a:pt x="39598" y="1866900"/>
                  </a:lnTo>
                  <a:lnTo>
                    <a:pt x="48602" y="1905000"/>
                  </a:lnTo>
                  <a:lnTo>
                    <a:pt x="58674" y="1943100"/>
                  </a:lnTo>
                  <a:lnTo>
                    <a:pt x="69837" y="1968500"/>
                  </a:lnTo>
                  <a:lnTo>
                    <a:pt x="81711" y="2006600"/>
                  </a:lnTo>
                  <a:lnTo>
                    <a:pt x="94678" y="2044700"/>
                  </a:lnTo>
                  <a:lnTo>
                    <a:pt x="108711" y="2082800"/>
                  </a:lnTo>
                  <a:lnTo>
                    <a:pt x="123482" y="2120900"/>
                  </a:lnTo>
                  <a:lnTo>
                    <a:pt x="138950" y="2159000"/>
                  </a:lnTo>
                  <a:lnTo>
                    <a:pt x="155511" y="2184400"/>
                  </a:lnTo>
                  <a:lnTo>
                    <a:pt x="172796" y="2222500"/>
                  </a:lnTo>
                  <a:lnTo>
                    <a:pt x="191160" y="2260600"/>
                  </a:lnTo>
                  <a:lnTo>
                    <a:pt x="210235" y="2286000"/>
                  </a:lnTo>
                  <a:lnTo>
                    <a:pt x="230390" y="2324100"/>
                  </a:lnTo>
                  <a:lnTo>
                    <a:pt x="251282" y="2362200"/>
                  </a:lnTo>
                  <a:lnTo>
                    <a:pt x="272872" y="2387600"/>
                  </a:lnTo>
                  <a:lnTo>
                    <a:pt x="295198" y="2425700"/>
                  </a:lnTo>
                  <a:lnTo>
                    <a:pt x="318236" y="2451100"/>
                  </a:lnTo>
                  <a:lnTo>
                    <a:pt x="342353" y="2476500"/>
                  </a:lnTo>
                  <a:lnTo>
                    <a:pt x="367195" y="2514600"/>
                  </a:lnTo>
                  <a:lnTo>
                    <a:pt x="392391" y="2540000"/>
                  </a:lnTo>
                  <a:lnTo>
                    <a:pt x="418680" y="2565400"/>
                  </a:lnTo>
                  <a:lnTo>
                    <a:pt x="445681" y="2590800"/>
                  </a:lnTo>
                  <a:lnTo>
                    <a:pt x="473036" y="2616200"/>
                  </a:lnTo>
                  <a:lnTo>
                    <a:pt x="501472" y="2654300"/>
                  </a:lnTo>
                  <a:lnTo>
                    <a:pt x="530275" y="2679700"/>
                  </a:lnTo>
                  <a:lnTo>
                    <a:pt x="559790" y="2705100"/>
                  </a:lnTo>
                  <a:lnTo>
                    <a:pt x="590042" y="2717800"/>
                  </a:lnTo>
                  <a:lnTo>
                    <a:pt x="620991" y="2743200"/>
                  </a:lnTo>
                  <a:lnTo>
                    <a:pt x="683996" y="2794000"/>
                  </a:lnTo>
                  <a:lnTo>
                    <a:pt x="716394" y="2806700"/>
                  </a:lnTo>
                  <a:lnTo>
                    <a:pt x="749515" y="2832100"/>
                  </a:lnTo>
                  <a:lnTo>
                    <a:pt x="782993" y="2844800"/>
                  </a:lnTo>
                  <a:lnTo>
                    <a:pt x="816838" y="2870200"/>
                  </a:lnTo>
                  <a:lnTo>
                    <a:pt x="851395" y="2882900"/>
                  </a:lnTo>
                  <a:lnTo>
                    <a:pt x="885952" y="2908300"/>
                  </a:lnTo>
                  <a:lnTo>
                    <a:pt x="921232" y="2921000"/>
                  </a:lnTo>
                  <a:lnTo>
                    <a:pt x="1139761" y="2997200"/>
                  </a:lnTo>
                  <a:lnTo>
                    <a:pt x="1902231" y="2997200"/>
                  </a:lnTo>
                  <a:lnTo>
                    <a:pt x="2120760" y="2921000"/>
                  </a:lnTo>
                  <a:lnTo>
                    <a:pt x="2156040" y="2908300"/>
                  </a:lnTo>
                  <a:lnTo>
                    <a:pt x="2190597" y="2882900"/>
                  </a:lnTo>
                  <a:lnTo>
                    <a:pt x="2225154" y="2870200"/>
                  </a:lnTo>
                  <a:lnTo>
                    <a:pt x="2258999" y="2844800"/>
                  </a:lnTo>
                  <a:lnTo>
                    <a:pt x="2292477" y="2832100"/>
                  </a:lnTo>
                  <a:lnTo>
                    <a:pt x="2325230" y="2806700"/>
                  </a:lnTo>
                  <a:lnTo>
                    <a:pt x="2357996" y="2794000"/>
                  </a:lnTo>
                  <a:lnTo>
                    <a:pt x="2421001" y="2743200"/>
                  </a:lnTo>
                  <a:lnTo>
                    <a:pt x="2451950" y="2717800"/>
                  </a:lnTo>
                  <a:lnTo>
                    <a:pt x="2481834" y="2705100"/>
                  </a:lnTo>
                  <a:lnTo>
                    <a:pt x="2511361" y="2679700"/>
                  </a:lnTo>
                  <a:lnTo>
                    <a:pt x="2540520" y="2654300"/>
                  </a:lnTo>
                  <a:lnTo>
                    <a:pt x="2568600" y="2628900"/>
                  </a:lnTo>
                  <a:lnTo>
                    <a:pt x="2596311" y="2590800"/>
                  </a:lnTo>
                  <a:lnTo>
                    <a:pt x="2623311" y="2565400"/>
                  </a:lnTo>
                  <a:lnTo>
                    <a:pt x="2649232" y="2540000"/>
                  </a:lnTo>
                  <a:lnTo>
                    <a:pt x="2674797" y="2514600"/>
                  </a:lnTo>
                  <a:lnTo>
                    <a:pt x="2699639" y="2476500"/>
                  </a:lnTo>
                  <a:lnTo>
                    <a:pt x="2723400" y="2451100"/>
                  </a:lnTo>
                  <a:lnTo>
                    <a:pt x="2746794" y="2425700"/>
                  </a:lnTo>
                  <a:lnTo>
                    <a:pt x="2769120" y="2387600"/>
                  </a:lnTo>
                  <a:lnTo>
                    <a:pt x="2790710" y="2362200"/>
                  </a:lnTo>
                  <a:lnTo>
                    <a:pt x="2811602" y="2324100"/>
                  </a:lnTo>
                  <a:lnTo>
                    <a:pt x="2831401" y="2286000"/>
                  </a:lnTo>
                  <a:lnTo>
                    <a:pt x="2850476" y="2260600"/>
                  </a:lnTo>
                  <a:lnTo>
                    <a:pt x="2868841" y="2222500"/>
                  </a:lnTo>
                  <a:lnTo>
                    <a:pt x="2886113" y="2184400"/>
                  </a:lnTo>
                  <a:lnTo>
                    <a:pt x="2902673" y="2159000"/>
                  </a:lnTo>
                  <a:lnTo>
                    <a:pt x="2918510" y="2120900"/>
                  </a:lnTo>
                  <a:lnTo>
                    <a:pt x="2933280" y="2082800"/>
                  </a:lnTo>
                  <a:lnTo>
                    <a:pt x="2946958" y="2044700"/>
                  </a:lnTo>
                  <a:lnTo>
                    <a:pt x="2959912" y="2006600"/>
                  </a:lnTo>
                  <a:lnTo>
                    <a:pt x="2971800" y="1968500"/>
                  </a:lnTo>
                  <a:lnTo>
                    <a:pt x="2982950" y="1943100"/>
                  </a:lnTo>
                  <a:lnTo>
                    <a:pt x="2993034" y="1905000"/>
                  </a:lnTo>
                  <a:lnTo>
                    <a:pt x="3002394" y="1866900"/>
                  </a:lnTo>
                  <a:lnTo>
                    <a:pt x="3010674" y="1828800"/>
                  </a:lnTo>
                  <a:lnTo>
                    <a:pt x="3017875" y="1790700"/>
                  </a:lnTo>
                  <a:lnTo>
                    <a:pt x="3023997" y="1752600"/>
                  </a:lnTo>
                  <a:lnTo>
                    <a:pt x="3029394" y="1714500"/>
                  </a:lnTo>
                  <a:lnTo>
                    <a:pt x="3033712" y="1676400"/>
                  </a:lnTo>
                  <a:lnTo>
                    <a:pt x="3037319" y="1638300"/>
                  </a:lnTo>
                  <a:lnTo>
                    <a:pt x="3039833" y="1600200"/>
                  </a:lnTo>
                  <a:lnTo>
                    <a:pt x="3041281" y="1562100"/>
                  </a:lnTo>
                  <a:lnTo>
                    <a:pt x="3041637" y="1524000"/>
                  </a:lnTo>
                  <a:lnTo>
                    <a:pt x="3041992" y="1524000"/>
                  </a:lnTo>
                  <a:lnTo>
                    <a:pt x="3041637" y="1485900"/>
                  </a:lnTo>
                  <a:lnTo>
                    <a:pt x="3040202" y="1447800"/>
                  </a:lnTo>
                  <a:lnTo>
                    <a:pt x="3037674" y="1397000"/>
                  </a:lnTo>
                  <a:lnTo>
                    <a:pt x="3034080" y="1358900"/>
                  </a:lnTo>
                  <a:lnTo>
                    <a:pt x="3029762" y="1320800"/>
                  </a:lnTo>
                  <a:lnTo>
                    <a:pt x="3024352" y="1282700"/>
                  </a:lnTo>
                  <a:lnTo>
                    <a:pt x="3018231" y="1244600"/>
                  </a:lnTo>
                  <a:lnTo>
                    <a:pt x="3011030" y="1206500"/>
                  </a:lnTo>
                  <a:lnTo>
                    <a:pt x="3002762" y="1168400"/>
                  </a:lnTo>
                  <a:lnTo>
                    <a:pt x="2993402" y="1143000"/>
                  </a:lnTo>
                  <a:lnTo>
                    <a:pt x="2983318" y="1104900"/>
                  </a:lnTo>
                  <a:lnTo>
                    <a:pt x="2972155" y="1066800"/>
                  </a:lnTo>
                  <a:lnTo>
                    <a:pt x="2960281" y="1028700"/>
                  </a:lnTo>
                  <a:lnTo>
                    <a:pt x="2947314" y="990600"/>
                  </a:lnTo>
                  <a:lnTo>
                    <a:pt x="2933636" y="952500"/>
                  </a:lnTo>
                  <a:lnTo>
                    <a:pt x="2918879" y="914400"/>
                  </a:lnTo>
                  <a:lnTo>
                    <a:pt x="2903042" y="889000"/>
                  </a:lnTo>
                  <a:lnTo>
                    <a:pt x="2886481" y="850900"/>
                  </a:lnTo>
                  <a:lnTo>
                    <a:pt x="2869196" y="812800"/>
                  </a:lnTo>
                  <a:lnTo>
                    <a:pt x="2850832" y="774700"/>
                  </a:lnTo>
                  <a:lnTo>
                    <a:pt x="2831757" y="749300"/>
                  </a:lnTo>
                  <a:lnTo>
                    <a:pt x="2811957" y="711200"/>
                  </a:lnTo>
                  <a:lnTo>
                    <a:pt x="2791079" y="685800"/>
                  </a:lnTo>
                  <a:lnTo>
                    <a:pt x="2769476" y="647700"/>
                  </a:lnTo>
                  <a:lnTo>
                    <a:pt x="2746794" y="622300"/>
                  </a:lnTo>
                  <a:lnTo>
                    <a:pt x="2723756" y="584200"/>
                  </a:lnTo>
                  <a:lnTo>
                    <a:pt x="2699639" y="558800"/>
                  </a:lnTo>
                  <a:lnTo>
                    <a:pt x="2675153" y="533400"/>
                  </a:lnTo>
                  <a:lnTo>
                    <a:pt x="2649601" y="495300"/>
                  </a:lnTo>
                  <a:lnTo>
                    <a:pt x="2596680" y="444500"/>
                  </a:lnTo>
                  <a:lnTo>
                    <a:pt x="2540520" y="393700"/>
                  </a:lnTo>
                  <a:lnTo>
                    <a:pt x="2511717" y="368300"/>
                  </a:lnTo>
                  <a:lnTo>
                    <a:pt x="2482202" y="342900"/>
                  </a:lnTo>
                  <a:lnTo>
                    <a:pt x="2421356" y="292100"/>
                  </a:lnTo>
                  <a:lnTo>
                    <a:pt x="2390038" y="266700"/>
                  </a:lnTo>
                  <a:lnTo>
                    <a:pt x="2357996" y="241300"/>
                  </a:lnTo>
                  <a:lnTo>
                    <a:pt x="2325598" y="228600"/>
                  </a:lnTo>
                  <a:lnTo>
                    <a:pt x="2292477" y="203200"/>
                  </a:lnTo>
                  <a:lnTo>
                    <a:pt x="2258999" y="190500"/>
                  </a:lnTo>
                  <a:lnTo>
                    <a:pt x="2225154" y="165100"/>
                  </a:lnTo>
                  <a:lnTo>
                    <a:pt x="2156040" y="139700"/>
                  </a:lnTo>
                  <a:lnTo>
                    <a:pt x="2120760" y="114300"/>
                  </a:lnTo>
                  <a:lnTo>
                    <a:pt x="1939315" y="50800"/>
                  </a:lnTo>
                  <a:close/>
                </a:path>
                <a:path w="3042285" h="3035300">
                  <a:moveTo>
                    <a:pt x="1826996" y="25400"/>
                  </a:moveTo>
                  <a:lnTo>
                    <a:pt x="1214996" y="25400"/>
                  </a:lnTo>
                  <a:lnTo>
                    <a:pt x="1139761" y="50800"/>
                  </a:lnTo>
                  <a:lnTo>
                    <a:pt x="1902231" y="50800"/>
                  </a:lnTo>
                  <a:lnTo>
                    <a:pt x="1826996" y="25400"/>
                  </a:lnTo>
                  <a:close/>
                </a:path>
                <a:path w="3042285" h="3035300">
                  <a:moveTo>
                    <a:pt x="1751393" y="12700"/>
                  </a:moveTo>
                  <a:lnTo>
                    <a:pt x="1290599" y="12700"/>
                  </a:lnTo>
                  <a:lnTo>
                    <a:pt x="1252791" y="25400"/>
                  </a:lnTo>
                  <a:lnTo>
                    <a:pt x="1789201" y="25400"/>
                  </a:lnTo>
                  <a:lnTo>
                    <a:pt x="1751393" y="12700"/>
                  </a:lnTo>
                  <a:close/>
                </a:path>
                <a:path w="3042285" h="3035300">
                  <a:moveTo>
                    <a:pt x="1674710" y="0"/>
                  </a:moveTo>
                  <a:lnTo>
                    <a:pt x="1367282" y="0"/>
                  </a:lnTo>
                  <a:lnTo>
                    <a:pt x="1328762" y="12700"/>
                  </a:lnTo>
                  <a:lnTo>
                    <a:pt x="1713242" y="12700"/>
                  </a:lnTo>
                  <a:lnTo>
                    <a:pt x="1674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595" y="1850771"/>
              <a:ext cx="2897276" cy="28969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44003" y="528515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91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E13F7267-C113-FBB9-9ED8-1C6B12C5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2" b="-1961"/>
          <a:stretch/>
        </p:blipFill>
        <p:spPr>
          <a:xfrm>
            <a:off x="3305175" y="1709416"/>
            <a:ext cx="8513474" cy="4511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08F06AE-4E75-3C0C-8E76-CF887569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1277600" cy="556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76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6EC2-9CB7-77AD-442C-6DF70F4C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88" y="207009"/>
            <a:ext cx="11438173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>
                <a:ea typeface="Verdana"/>
              </a:rPr>
              <a:t>Champion Model: Logistic Regression</a:t>
            </a:r>
            <a:endParaRPr lang="en-US"/>
          </a:p>
        </p:txBody>
      </p:sp>
      <p:pic>
        <p:nvPicPr>
          <p:cNvPr id="3" name="Picture 2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D9B42AA8-596D-D214-F411-2A0A85E6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53" y="923925"/>
            <a:ext cx="5730295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6A1A49-7B71-8AE6-9438-746A62C8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58" y="1714568"/>
            <a:ext cx="5229360" cy="3096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76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9753" y="2751301"/>
            <a:ext cx="41173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-830" dirty="0"/>
              <a:t>Thank</a:t>
            </a:r>
            <a:r>
              <a:rPr sz="6500" spc="-415" dirty="0"/>
              <a:t> </a:t>
            </a:r>
            <a:r>
              <a:rPr sz="6500" spc="-685" dirty="0"/>
              <a:t>You</a:t>
            </a:r>
            <a:endParaRPr sz="6500"/>
          </a:p>
        </p:txBody>
      </p:sp>
      <p:grpSp>
        <p:nvGrpSpPr>
          <p:cNvPr id="23" name="object 23"/>
          <p:cNvGrpSpPr/>
          <p:nvPr/>
        </p:nvGrpSpPr>
        <p:grpSpPr>
          <a:xfrm>
            <a:off x="9342287" y="5239994"/>
            <a:ext cx="2265045" cy="1630312"/>
            <a:chOff x="9928441" y="4985994"/>
            <a:chExt cx="2265045" cy="1630312"/>
          </a:xfrm>
        </p:grpSpPr>
        <p:sp>
          <p:nvSpPr>
            <p:cNvPr id="24" name="object 24"/>
            <p:cNvSpPr/>
            <p:nvPr/>
          </p:nvSpPr>
          <p:spPr>
            <a:xfrm>
              <a:off x="9928441" y="6004801"/>
              <a:ext cx="2265045" cy="611505"/>
            </a:xfrm>
            <a:custGeom>
              <a:avLst/>
              <a:gdLst/>
              <a:ahLst/>
              <a:cxnLst/>
              <a:rect l="l" t="t" r="r" b="b"/>
              <a:pathLst>
                <a:path w="2265045" h="611504">
                  <a:moveTo>
                    <a:pt x="2264753" y="0"/>
                  </a:moveTo>
                  <a:lnTo>
                    <a:pt x="306362" y="0"/>
                  </a:lnTo>
                  <a:lnTo>
                    <a:pt x="305638" y="0"/>
                  </a:lnTo>
                  <a:lnTo>
                    <a:pt x="257759" y="3594"/>
                  </a:lnTo>
                  <a:lnTo>
                    <a:pt x="211315" y="15113"/>
                  </a:lnTo>
                  <a:lnTo>
                    <a:pt x="167043" y="33477"/>
                  </a:lnTo>
                  <a:lnTo>
                    <a:pt x="125996" y="58318"/>
                  </a:lnTo>
                  <a:lnTo>
                    <a:pt x="89636" y="89636"/>
                  </a:lnTo>
                  <a:lnTo>
                    <a:pt x="58318" y="125996"/>
                  </a:lnTo>
                  <a:lnTo>
                    <a:pt x="33477" y="167043"/>
                  </a:lnTo>
                  <a:lnTo>
                    <a:pt x="15113" y="211315"/>
                  </a:lnTo>
                  <a:lnTo>
                    <a:pt x="3594" y="257759"/>
                  </a:lnTo>
                  <a:lnTo>
                    <a:pt x="0" y="305638"/>
                  </a:lnTo>
                  <a:lnTo>
                    <a:pt x="355" y="321475"/>
                  </a:lnTo>
                  <a:lnTo>
                    <a:pt x="6845" y="368998"/>
                  </a:lnTo>
                  <a:lnTo>
                    <a:pt x="20523" y="415074"/>
                  </a:lnTo>
                  <a:lnTo>
                    <a:pt x="41033" y="458279"/>
                  </a:lnTo>
                  <a:lnTo>
                    <a:pt x="68402" y="497878"/>
                  </a:lnTo>
                  <a:lnTo>
                    <a:pt x="101155" y="532434"/>
                  </a:lnTo>
                  <a:lnTo>
                    <a:pt x="139319" y="561594"/>
                  </a:lnTo>
                  <a:lnTo>
                    <a:pt x="181444" y="584644"/>
                  </a:lnTo>
                  <a:lnTo>
                    <a:pt x="226441" y="600481"/>
                  </a:lnTo>
                  <a:lnTo>
                    <a:pt x="273596" y="609117"/>
                  </a:lnTo>
                  <a:lnTo>
                    <a:pt x="305638" y="610920"/>
                  </a:lnTo>
                  <a:lnTo>
                    <a:pt x="305638" y="611276"/>
                  </a:lnTo>
                  <a:lnTo>
                    <a:pt x="306362" y="611263"/>
                  </a:lnTo>
                  <a:lnTo>
                    <a:pt x="1285557" y="611276"/>
                  </a:lnTo>
                  <a:lnTo>
                    <a:pt x="2264753" y="611276"/>
                  </a:lnTo>
                  <a:lnTo>
                    <a:pt x="2264753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887200" y="4985994"/>
              <a:ext cx="0" cy="1393825"/>
            </a:xfrm>
            <a:custGeom>
              <a:avLst/>
              <a:gdLst/>
              <a:ahLst/>
              <a:cxnLst/>
              <a:rect l="l" t="t" r="r" b="b"/>
              <a:pathLst>
                <a:path h="1393825">
                  <a:moveTo>
                    <a:pt x="0" y="0"/>
                  </a:moveTo>
                  <a:lnTo>
                    <a:pt x="0" y="139357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4">
            <a:extLst>
              <a:ext uri="{FF2B5EF4-FFF2-40B4-BE49-F238E27FC236}">
                <a16:creationId xmlns:a16="http://schemas.microsoft.com/office/drawing/2014/main" id="{693FF37C-C8DB-1835-838B-1508279C1276}"/>
              </a:ext>
            </a:extLst>
          </p:cNvPr>
          <p:cNvGrpSpPr/>
          <p:nvPr/>
        </p:nvGrpSpPr>
        <p:grpSpPr>
          <a:xfrm>
            <a:off x="1955910" y="1202042"/>
            <a:ext cx="3042285" cy="5655945"/>
            <a:chOff x="93243" y="1202042"/>
            <a:chExt cx="3042285" cy="5655945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5611E011-C778-A366-D7A9-84615A5F92C2}"/>
                </a:ext>
              </a:extLst>
            </p:cNvPr>
            <p:cNvSpPr/>
            <p:nvPr/>
          </p:nvSpPr>
          <p:spPr>
            <a:xfrm>
              <a:off x="302044" y="1202042"/>
              <a:ext cx="961390" cy="5655945"/>
            </a:xfrm>
            <a:custGeom>
              <a:avLst/>
              <a:gdLst/>
              <a:ahLst/>
              <a:cxnLst/>
              <a:rect l="l" t="t" r="r" b="b"/>
              <a:pathLst>
                <a:path w="961390" h="5655945">
                  <a:moveTo>
                    <a:pt x="961199" y="479513"/>
                  </a:moveTo>
                  <a:lnTo>
                    <a:pt x="960805" y="479513"/>
                  </a:lnTo>
                  <a:lnTo>
                    <a:pt x="960145" y="456120"/>
                  </a:lnTo>
                  <a:lnTo>
                    <a:pt x="960120" y="455041"/>
                  </a:lnTo>
                  <a:lnTo>
                    <a:pt x="958316" y="430199"/>
                  </a:lnTo>
                  <a:lnTo>
                    <a:pt x="950391" y="380517"/>
                  </a:lnTo>
                  <a:lnTo>
                    <a:pt x="937082" y="331914"/>
                  </a:lnTo>
                  <a:lnTo>
                    <a:pt x="919073" y="284759"/>
                  </a:lnTo>
                  <a:lnTo>
                    <a:pt x="896391" y="240118"/>
                  </a:lnTo>
                  <a:lnTo>
                    <a:pt x="869035" y="197993"/>
                  </a:lnTo>
                  <a:lnTo>
                    <a:pt x="837361" y="158762"/>
                  </a:lnTo>
                  <a:lnTo>
                    <a:pt x="801712" y="123482"/>
                  </a:lnTo>
                  <a:lnTo>
                    <a:pt x="762838" y="91795"/>
                  </a:lnTo>
                  <a:lnTo>
                    <a:pt x="720712" y="64439"/>
                  </a:lnTo>
                  <a:lnTo>
                    <a:pt x="675716" y="41402"/>
                  </a:lnTo>
                  <a:lnTo>
                    <a:pt x="628916" y="23393"/>
                  </a:lnTo>
                  <a:lnTo>
                    <a:pt x="580313" y="10439"/>
                  </a:lnTo>
                  <a:lnTo>
                    <a:pt x="530631" y="2514"/>
                  </a:lnTo>
                  <a:lnTo>
                    <a:pt x="480593" y="0"/>
                  </a:lnTo>
                  <a:lnTo>
                    <a:pt x="456120" y="723"/>
                  </a:lnTo>
                  <a:lnTo>
                    <a:pt x="407873" y="5753"/>
                  </a:lnTo>
                  <a:lnTo>
                    <a:pt x="359994" y="15481"/>
                  </a:lnTo>
                  <a:lnTo>
                    <a:pt x="313550" y="29883"/>
                  </a:lnTo>
                  <a:lnTo>
                    <a:pt x="268909" y="49314"/>
                  </a:lnTo>
                  <a:lnTo>
                    <a:pt x="226441" y="72720"/>
                  </a:lnTo>
                  <a:lnTo>
                    <a:pt x="186474" y="100799"/>
                  </a:lnTo>
                  <a:lnTo>
                    <a:pt x="149758" y="132473"/>
                  </a:lnTo>
                  <a:lnTo>
                    <a:pt x="115912" y="167754"/>
                  </a:lnTo>
                  <a:lnTo>
                    <a:pt x="86398" y="206273"/>
                  </a:lnTo>
                  <a:lnTo>
                    <a:pt x="60477" y="247319"/>
                  </a:lnTo>
                  <a:lnTo>
                    <a:pt x="39230" y="291236"/>
                  </a:lnTo>
                  <a:lnTo>
                    <a:pt x="22313" y="336956"/>
                  </a:lnTo>
                  <a:lnTo>
                    <a:pt x="10071" y="383755"/>
                  </a:lnTo>
                  <a:lnTo>
                    <a:pt x="2870" y="432003"/>
                  </a:lnTo>
                  <a:lnTo>
                    <a:pt x="368" y="479513"/>
                  </a:lnTo>
                  <a:lnTo>
                    <a:pt x="355" y="480237"/>
                  </a:lnTo>
                  <a:lnTo>
                    <a:pt x="355" y="480593"/>
                  </a:lnTo>
                  <a:lnTo>
                    <a:pt x="0" y="480593"/>
                  </a:lnTo>
                  <a:lnTo>
                    <a:pt x="355" y="493242"/>
                  </a:lnTo>
                  <a:lnTo>
                    <a:pt x="355" y="5655602"/>
                  </a:lnTo>
                  <a:lnTo>
                    <a:pt x="480961" y="5655602"/>
                  </a:lnTo>
                  <a:lnTo>
                    <a:pt x="961199" y="5655602"/>
                  </a:lnTo>
                  <a:lnTo>
                    <a:pt x="961199" y="479513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AE8C9DD5-24AC-BB00-3287-BB5F7B806718}"/>
                </a:ext>
              </a:extLst>
            </p:cNvPr>
            <p:cNvSpPr/>
            <p:nvPr/>
          </p:nvSpPr>
          <p:spPr>
            <a:xfrm>
              <a:off x="1267206" y="2484361"/>
              <a:ext cx="824865" cy="2682240"/>
            </a:xfrm>
            <a:custGeom>
              <a:avLst/>
              <a:gdLst/>
              <a:ahLst/>
              <a:cxnLst/>
              <a:rect l="l" t="t" r="r" b="b"/>
              <a:pathLst>
                <a:path w="824864" h="2682240">
                  <a:moveTo>
                    <a:pt x="824395" y="0"/>
                  </a:moveTo>
                  <a:lnTo>
                    <a:pt x="0" y="0"/>
                  </a:lnTo>
                  <a:lnTo>
                    <a:pt x="0" y="2267280"/>
                  </a:lnTo>
                  <a:lnTo>
                    <a:pt x="0" y="2269439"/>
                  </a:lnTo>
                  <a:lnTo>
                    <a:pt x="2159" y="2312644"/>
                  </a:lnTo>
                  <a:lnTo>
                    <a:pt x="8991" y="2355113"/>
                  </a:lnTo>
                  <a:lnTo>
                    <a:pt x="20154" y="2396883"/>
                  </a:lnTo>
                  <a:lnTo>
                    <a:pt x="35636" y="2436838"/>
                  </a:lnTo>
                  <a:lnTo>
                    <a:pt x="55435" y="2475357"/>
                  </a:lnTo>
                  <a:lnTo>
                    <a:pt x="78828" y="2511361"/>
                  </a:lnTo>
                  <a:lnTo>
                    <a:pt x="105829" y="2545194"/>
                  </a:lnTo>
                  <a:lnTo>
                    <a:pt x="136436" y="2575433"/>
                  </a:lnTo>
                  <a:lnTo>
                    <a:pt x="169913" y="2602801"/>
                  </a:lnTo>
                  <a:lnTo>
                    <a:pt x="206273" y="2626195"/>
                  </a:lnTo>
                  <a:lnTo>
                    <a:pt x="244792" y="2645638"/>
                  </a:lnTo>
                  <a:lnTo>
                    <a:pt x="284759" y="2661120"/>
                  </a:lnTo>
                  <a:lnTo>
                    <a:pt x="326517" y="2672283"/>
                  </a:lnTo>
                  <a:lnTo>
                    <a:pt x="368998" y="2679115"/>
                  </a:lnTo>
                  <a:lnTo>
                    <a:pt x="412191" y="2681274"/>
                  </a:lnTo>
                  <a:lnTo>
                    <a:pt x="412191" y="2681643"/>
                  </a:lnTo>
                  <a:lnTo>
                    <a:pt x="455396" y="2679484"/>
                  </a:lnTo>
                  <a:lnTo>
                    <a:pt x="497878" y="2672638"/>
                  </a:lnTo>
                  <a:lnTo>
                    <a:pt x="539635" y="2661475"/>
                  </a:lnTo>
                  <a:lnTo>
                    <a:pt x="579589" y="2645994"/>
                  </a:lnTo>
                  <a:lnTo>
                    <a:pt x="618109" y="2626195"/>
                  </a:lnTo>
                  <a:lnTo>
                    <a:pt x="654113" y="2602801"/>
                  </a:lnTo>
                  <a:lnTo>
                    <a:pt x="687959" y="2575801"/>
                  </a:lnTo>
                  <a:lnTo>
                    <a:pt x="718197" y="2545194"/>
                  </a:lnTo>
                  <a:lnTo>
                    <a:pt x="745553" y="2511717"/>
                  </a:lnTo>
                  <a:lnTo>
                    <a:pt x="768959" y="2475357"/>
                  </a:lnTo>
                  <a:lnTo>
                    <a:pt x="788390" y="2436838"/>
                  </a:lnTo>
                  <a:lnTo>
                    <a:pt x="803871" y="2396883"/>
                  </a:lnTo>
                  <a:lnTo>
                    <a:pt x="815035" y="2355113"/>
                  </a:lnTo>
                  <a:lnTo>
                    <a:pt x="821867" y="2312644"/>
                  </a:lnTo>
                  <a:lnTo>
                    <a:pt x="824039" y="2269439"/>
                  </a:lnTo>
                  <a:lnTo>
                    <a:pt x="824395" y="2269439"/>
                  </a:lnTo>
                  <a:lnTo>
                    <a:pt x="824318" y="2267280"/>
                  </a:lnTo>
                  <a:lnTo>
                    <a:pt x="8243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17E1A8D-76D4-C4C9-C385-FCC9B22EA407}"/>
                </a:ext>
              </a:extLst>
            </p:cNvPr>
            <p:cNvSpPr/>
            <p:nvPr/>
          </p:nvSpPr>
          <p:spPr>
            <a:xfrm>
              <a:off x="93243" y="1788706"/>
              <a:ext cx="3042285" cy="3035300"/>
            </a:xfrm>
            <a:custGeom>
              <a:avLst/>
              <a:gdLst/>
              <a:ahLst/>
              <a:cxnLst/>
              <a:rect l="l" t="t" r="r" b="b"/>
              <a:pathLst>
                <a:path w="3042285" h="3035300">
                  <a:moveTo>
                    <a:pt x="1751393" y="3022600"/>
                  </a:moveTo>
                  <a:lnTo>
                    <a:pt x="1290599" y="3022600"/>
                  </a:lnTo>
                  <a:lnTo>
                    <a:pt x="1328762" y="3035300"/>
                  </a:lnTo>
                  <a:lnTo>
                    <a:pt x="1713242" y="3035300"/>
                  </a:lnTo>
                  <a:lnTo>
                    <a:pt x="1751393" y="3022600"/>
                  </a:lnTo>
                  <a:close/>
                </a:path>
                <a:path w="3042285" h="3035300">
                  <a:moveTo>
                    <a:pt x="1864791" y="2997200"/>
                  </a:moveTo>
                  <a:lnTo>
                    <a:pt x="1177201" y="2997200"/>
                  </a:lnTo>
                  <a:lnTo>
                    <a:pt x="1252791" y="3022600"/>
                  </a:lnTo>
                  <a:lnTo>
                    <a:pt x="1789201" y="3022600"/>
                  </a:lnTo>
                  <a:lnTo>
                    <a:pt x="1864791" y="2997200"/>
                  </a:lnTo>
                  <a:close/>
                </a:path>
                <a:path w="3042285" h="3035300">
                  <a:moveTo>
                    <a:pt x="1939315" y="50800"/>
                  </a:moveTo>
                  <a:lnTo>
                    <a:pt x="1102677" y="50800"/>
                  </a:lnTo>
                  <a:lnTo>
                    <a:pt x="921232" y="114300"/>
                  </a:lnTo>
                  <a:lnTo>
                    <a:pt x="885952" y="139700"/>
                  </a:lnTo>
                  <a:lnTo>
                    <a:pt x="816838" y="165100"/>
                  </a:lnTo>
                  <a:lnTo>
                    <a:pt x="782993" y="190500"/>
                  </a:lnTo>
                  <a:lnTo>
                    <a:pt x="749515" y="203200"/>
                  </a:lnTo>
                  <a:lnTo>
                    <a:pt x="716394" y="228600"/>
                  </a:lnTo>
                  <a:lnTo>
                    <a:pt x="651954" y="266700"/>
                  </a:lnTo>
                  <a:lnTo>
                    <a:pt x="620636" y="292100"/>
                  </a:lnTo>
                  <a:lnTo>
                    <a:pt x="559790" y="342900"/>
                  </a:lnTo>
                  <a:lnTo>
                    <a:pt x="530275" y="368300"/>
                  </a:lnTo>
                  <a:lnTo>
                    <a:pt x="501472" y="393700"/>
                  </a:lnTo>
                  <a:lnTo>
                    <a:pt x="473036" y="419100"/>
                  </a:lnTo>
                  <a:lnTo>
                    <a:pt x="418680" y="469900"/>
                  </a:lnTo>
                  <a:lnTo>
                    <a:pt x="366839" y="533400"/>
                  </a:lnTo>
                  <a:lnTo>
                    <a:pt x="342353" y="558800"/>
                  </a:lnTo>
                  <a:lnTo>
                    <a:pt x="318236" y="584200"/>
                  </a:lnTo>
                  <a:lnTo>
                    <a:pt x="295198" y="622300"/>
                  </a:lnTo>
                  <a:lnTo>
                    <a:pt x="272516" y="647700"/>
                  </a:lnTo>
                  <a:lnTo>
                    <a:pt x="250913" y="685800"/>
                  </a:lnTo>
                  <a:lnTo>
                    <a:pt x="230035" y="711200"/>
                  </a:lnTo>
                  <a:lnTo>
                    <a:pt x="210235" y="749300"/>
                  </a:lnTo>
                  <a:lnTo>
                    <a:pt x="191160" y="774700"/>
                  </a:lnTo>
                  <a:lnTo>
                    <a:pt x="172796" y="812800"/>
                  </a:lnTo>
                  <a:lnTo>
                    <a:pt x="155511" y="850900"/>
                  </a:lnTo>
                  <a:lnTo>
                    <a:pt x="138950" y="889000"/>
                  </a:lnTo>
                  <a:lnTo>
                    <a:pt x="123113" y="914400"/>
                  </a:lnTo>
                  <a:lnTo>
                    <a:pt x="108356" y="952500"/>
                  </a:lnTo>
                  <a:lnTo>
                    <a:pt x="94678" y="990600"/>
                  </a:lnTo>
                  <a:lnTo>
                    <a:pt x="81711" y="1028700"/>
                  </a:lnTo>
                  <a:lnTo>
                    <a:pt x="69837" y="1066800"/>
                  </a:lnTo>
                  <a:lnTo>
                    <a:pt x="58674" y="1104900"/>
                  </a:lnTo>
                  <a:lnTo>
                    <a:pt x="48602" y="1143000"/>
                  </a:lnTo>
                  <a:lnTo>
                    <a:pt x="39230" y="1168400"/>
                  </a:lnTo>
                  <a:lnTo>
                    <a:pt x="30962" y="1206500"/>
                  </a:lnTo>
                  <a:lnTo>
                    <a:pt x="23761" y="1244600"/>
                  </a:lnTo>
                  <a:lnTo>
                    <a:pt x="17640" y="1282700"/>
                  </a:lnTo>
                  <a:lnTo>
                    <a:pt x="12242" y="1320800"/>
                  </a:lnTo>
                  <a:lnTo>
                    <a:pt x="7912" y="1358900"/>
                  </a:lnTo>
                  <a:lnTo>
                    <a:pt x="4318" y="1397000"/>
                  </a:lnTo>
                  <a:lnTo>
                    <a:pt x="1790" y="1447800"/>
                  </a:lnTo>
                  <a:lnTo>
                    <a:pt x="355" y="1485900"/>
                  </a:lnTo>
                  <a:lnTo>
                    <a:pt x="0" y="1524000"/>
                  </a:lnTo>
                  <a:lnTo>
                    <a:pt x="355" y="1562100"/>
                  </a:lnTo>
                  <a:lnTo>
                    <a:pt x="1790" y="1600200"/>
                  </a:lnTo>
                  <a:lnTo>
                    <a:pt x="4318" y="1638300"/>
                  </a:lnTo>
                  <a:lnTo>
                    <a:pt x="7912" y="1676400"/>
                  </a:lnTo>
                  <a:lnTo>
                    <a:pt x="12242" y="1714500"/>
                  </a:lnTo>
                  <a:lnTo>
                    <a:pt x="17640" y="1752600"/>
                  </a:lnTo>
                  <a:lnTo>
                    <a:pt x="23761" y="1790700"/>
                  </a:lnTo>
                  <a:lnTo>
                    <a:pt x="31318" y="1828800"/>
                  </a:lnTo>
                  <a:lnTo>
                    <a:pt x="39598" y="1866900"/>
                  </a:lnTo>
                  <a:lnTo>
                    <a:pt x="48602" y="1905000"/>
                  </a:lnTo>
                  <a:lnTo>
                    <a:pt x="58674" y="1943100"/>
                  </a:lnTo>
                  <a:lnTo>
                    <a:pt x="69837" y="1968500"/>
                  </a:lnTo>
                  <a:lnTo>
                    <a:pt x="81711" y="2006600"/>
                  </a:lnTo>
                  <a:lnTo>
                    <a:pt x="94678" y="2044700"/>
                  </a:lnTo>
                  <a:lnTo>
                    <a:pt x="108711" y="2082800"/>
                  </a:lnTo>
                  <a:lnTo>
                    <a:pt x="123482" y="2120900"/>
                  </a:lnTo>
                  <a:lnTo>
                    <a:pt x="138950" y="2159000"/>
                  </a:lnTo>
                  <a:lnTo>
                    <a:pt x="155511" y="2184400"/>
                  </a:lnTo>
                  <a:lnTo>
                    <a:pt x="172796" y="2222500"/>
                  </a:lnTo>
                  <a:lnTo>
                    <a:pt x="191160" y="2260600"/>
                  </a:lnTo>
                  <a:lnTo>
                    <a:pt x="210235" y="2286000"/>
                  </a:lnTo>
                  <a:lnTo>
                    <a:pt x="230390" y="2324100"/>
                  </a:lnTo>
                  <a:lnTo>
                    <a:pt x="251282" y="2362200"/>
                  </a:lnTo>
                  <a:lnTo>
                    <a:pt x="272872" y="2387600"/>
                  </a:lnTo>
                  <a:lnTo>
                    <a:pt x="295198" y="2425700"/>
                  </a:lnTo>
                  <a:lnTo>
                    <a:pt x="318236" y="2451100"/>
                  </a:lnTo>
                  <a:lnTo>
                    <a:pt x="342353" y="2476500"/>
                  </a:lnTo>
                  <a:lnTo>
                    <a:pt x="367195" y="2514600"/>
                  </a:lnTo>
                  <a:lnTo>
                    <a:pt x="392391" y="2540000"/>
                  </a:lnTo>
                  <a:lnTo>
                    <a:pt x="418680" y="2565400"/>
                  </a:lnTo>
                  <a:lnTo>
                    <a:pt x="445681" y="2590800"/>
                  </a:lnTo>
                  <a:lnTo>
                    <a:pt x="473036" y="2616200"/>
                  </a:lnTo>
                  <a:lnTo>
                    <a:pt x="501472" y="2654300"/>
                  </a:lnTo>
                  <a:lnTo>
                    <a:pt x="530275" y="2679700"/>
                  </a:lnTo>
                  <a:lnTo>
                    <a:pt x="559790" y="2705100"/>
                  </a:lnTo>
                  <a:lnTo>
                    <a:pt x="590042" y="2717800"/>
                  </a:lnTo>
                  <a:lnTo>
                    <a:pt x="620991" y="2743200"/>
                  </a:lnTo>
                  <a:lnTo>
                    <a:pt x="683996" y="2794000"/>
                  </a:lnTo>
                  <a:lnTo>
                    <a:pt x="716394" y="2806700"/>
                  </a:lnTo>
                  <a:lnTo>
                    <a:pt x="749515" y="2832100"/>
                  </a:lnTo>
                  <a:lnTo>
                    <a:pt x="782993" y="2844800"/>
                  </a:lnTo>
                  <a:lnTo>
                    <a:pt x="816838" y="2870200"/>
                  </a:lnTo>
                  <a:lnTo>
                    <a:pt x="851395" y="2882900"/>
                  </a:lnTo>
                  <a:lnTo>
                    <a:pt x="885952" y="2908300"/>
                  </a:lnTo>
                  <a:lnTo>
                    <a:pt x="921232" y="2921000"/>
                  </a:lnTo>
                  <a:lnTo>
                    <a:pt x="1139761" y="2997200"/>
                  </a:lnTo>
                  <a:lnTo>
                    <a:pt x="1902231" y="2997200"/>
                  </a:lnTo>
                  <a:lnTo>
                    <a:pt x="2120760" y="2921000"/>
                  </a:lnTo>
                  <a:lnTo>
                    <a:pt x="2156040" y="2908300"/>
                  </a:lnTo>
                  <a:lnTo>
                    <a:pt x="2190597" y="2882900"/>
                  </a:lnTo>
                  <a:lnTo>
                    <a:pt x="2225154" y="2870200"/>
                  </a:lnTo>
                  <a:lnTo>
                    <a:pt x="2258999" y="2844800"/>
                  </a:lnTo>
                  <a:lnTo>
                    <a:pt x="2292477" y="2832100"/>
                  </a:lnTo>
                  <a:lnTo>
                    <a:pt x="2325230" y="2806700"/>
                  </a:lnTo>
                  <a:lnTo>
                    <a:pt x="2357996" y="2794000"/>
                  </a:lnTo>
                  <a:lnTo>
                    <a:pt x="2421001" y="2743200"/>
                  </a:lnTo>
                  <a:lnTo>
                    <a:pt x="2451950" y="2717800"/>
                  </a:lnTo>
                  <a:lnTo>
                    <a:pt x="2481834" y="2705100"/>
                  </a:lnTo>
                  <a:lnTo>
                    <a:pt x="2511361" y="2679700"/>
                  </a:lnTo>
                  <a:lnTo>
                    <a:pt x="2540520" y="2654300"/>
                  </a:lnTo>
                  <a:lnTo>
                    <a:pt x="2568600" y="2628900"/>
                  </a:lnTo>
                  <a:lnTo>
                    <a:pt x="2596311" y="2590800"/>
                  </a:lnTo>
                  <a:lnTo>
                    <a:pt x="2623311" y="2565400"/>
                  </a:lnTo>
                  <a:lnTo>
                    <a:pt x="2649232" y="2540000"/>
                  </a:lnTo>
                  <a:lnTo>
                    <a:pt x="2674797" y="2514600"/>
                  </a:lnTo>
                  <a:lnTo>
                    <a:pt x="2699639" y="2476500"/>
                  </a:lnTo>
                  <a:lnTo>
                    <a:pt x="2723400" y="2451100"/>
                  </a:lnTo>
                  <a:lnTo>
                    <a:pt x="2746794" y="2425700"/>
                  </a:lnTo>
                  <a:lnTo>
                    <a:pt x="2769120" y="2387600"/>
                  </a:lnTo>
                  <a:lnTo>
                    <a:pt x="2790710" y="2362200"/>
                  </a:lnTo>
                  <a:lnTo>
                    <a:pt x="2811602" y="2324100"/>
                  </a:lnTo>
                  <a:lnTo>
                    <a:pt x="2831401" y="2286000"/>
                  </a:lnTo>
                  <a:lnTo>
                    <a:pt x="2850476" y="2260600"/>
                  </a:lnTo>
                  <a:lnTo>
                    <a:pt x="2868841" y="2222500"/>
                  </a:lnTo>
                  <a:lnTo>
                    <a:pt x="2886113" y="2184400"/>
                  </a:lnTo>
                  <a:lnTo>
                    <a:pt x="2902673" y="2159000"/>
                  </a:lnTo>
                  <a:lnTo>
                    <a:pt x="2918510" y="2120900"/>
                  </a:lnTo>
                  <a:lnTo>
                    <a:pt x="2933280" y="2082800"/>
                  </a:lnTo>
                  <a:lnTo>
                    <a:pt x="2946958" y="2044700"/>
                  </a:lnTo>
                  <a:lnTo>
                    <a:pt x="2959912" y="2006600"/>
                  </a:lnTo>
                  <a:lnTo>
                    <a:pt x="2971800" y="1968500"/>
                  </a:lnTo>
                  <a:lnTo>
                    <a:pt x="2982950" y="1943100"/>
                  </a:lnTo>
                  <a:lnTo>
                    <a:pt x="2993034" y="1905000"/>
                  </a:lnTo>
                  <a:lnTo>
                    <a:pt x="3002394" y="1866900"/>
                  </a:lnTo>
                  <a:lnTo>
                    <a:pt x="3010674" y="1828800"/>
                  </a:lnTo>
                  <a:lnTo>
                    <a:pt x="3017875" y="1790700"/>
                  </a:lnTo>
                  <a:lnTo>
                    <a:pt x="3023997" y="1752600"/>
                  </a:lnTo>
                  <a:lnTo>
                    <a:pt x="3029394" y="1714500"/>
                  </a:lnTo>
                  <a:lnTo>
                    <a:pt x="3033712" y="1676400"/>
                  </a:lnTo>
                  <a:lnTo>
                    <a:pt x="3037319" y="1638300"/>
                  </a:lnTo>
                  <a:lnTo>
                    <a:pt x="3039833" y="1600200"/>
                  </a:lnTo>
                  <a:lnTo>
                    <a:pt x="3041281" y="1562100"/>
                  </a:lnTo>
                  <a:lnTo>
                    <a:pt x="3041637" y="1524000"/>
                  </a:lnTo>
                  <a:lnTo>
                    <a:pt x="3041992" y="1524000"/>
                  </a:lnTo>
                  <a:lnTo>
                    <a:pt x="3041637" y="1485900"/>
                  </a:lnTo>
                  <a:lnTo>
                    <a:pt x="3040202" y="1447800"/>
                  </a:lnTo>
                  <a:lnTo>
                    <a:pt x="3037674" y="1397000"/>
                  </a:lnTo>
                  <a:lnTo>
                    <a:pt x="3034080" y="1358900"/>
                  </a:lnTo>
                  <a:lnTo>
                    <a:pt x="3029762" y="1320800"/>
                  </a:lnTo>
                  <a:lnTo>
                    <a:pt x="3024352" y="1282700"/>
                  </a:lnTo>
                  <a:lnTo>
                    <a:pt x="3018231" y="1244600"/>
                  </a:lnTo>
                  <a:lnTo>
                    <a:pt x="3011030" y="1206500"/>
                  </a:lnTo>
                  <a:lnTo>
                    <a:pt x="3002762" y="1168400"/>
                  </a:lnTo>
                  <a:lnTo>
                    <a:pt x="2993402" y="1143000"/>
                  </a:lnTo>
                  <a:lnTo>
                    <a:pt x="2983318" y="1104900"/>
                  </a:lnTo>
                  <a:lnTo>
                    <a:pt x="2972155" y="1066800"/>
                  </a:lnTo>
                  <a:lnTo>
                    <a:pt x="2960281" y="1028700"/>
                  </a:lnTo>
                  <a:lnTo>
                    <a:pt x="2947314" y="990600"/>
                  </a:lnTo>
                  <a:lnTo>
                    <a:pt x="2933636" y="952500"/>
                  </a:lnTo>
                  <a:lnTo>
                    <a:pt x="2918879" y="914400"/>
                  </a:lnTo>
                  <a:lnTo>
                    <a:pt x="2903042" y="889000"/>
                  </a:lnTo>
                  <a:lnTo>
                    <a:pt x="2886481" y="850900"/>
                  </a:lnTo>
                  <a:lnTo>
                    <a:pt x="2869196" y="812800"/>
                  </a:lnTo>
                  <a:lnTo>
                    <a:pt x="2850832" y="774700"/>
                  </a:lnTo>
                  <a:lnTo>
                    <a:pt x="2831757" y="749300"/>
                  </a:lnTo>
                  <a:lnTo>
                    <a:pt x="2811957" y="711200"/>
                  </a:lnTo>
                  <a:lnTo>
                    <a:pt x="2791079" y="685800"/>
                  </a:lnTo>
                  <a:lnTo>
                    <a:pt x="2769476" y="647700"/>
                  </a:lnTo>
                  <a:lnTo>
                    <a:pt x="2746794" y="622300"/>
                  </a:lnTo>
                  <a:lnTo>
                    <a:pt x="2723756" y="584200"/>
                  </a:lnTo>
                  <a:lnTo>
                    <a:pt x="2699639" y="558800"/>
                  </a:lnTo>
                  <a:lnTo>
                    <a:pt x="2675153" y="533400"/>
                  </a:lnTo>
                  <a:lnTo>
                    <a:pt x="2649601" y="495300"/>
                  </a:lnTo>
                  <a:lnTo>
                    <a:pt x="2596680" y="444500"/>
                  </a:lnTo>
                  <a:lnTo>
                    <a:pt x="2540520" y="393700"/>
                  </a:lnTo>
                  <a:lnTo>
                    <a:pt x="2511717" y="368300"/>
                  </a:lnTo>
                  <a:lnTo>
                    <a:pt x="2482202" y="342900"/>
                  </a:lnTo>
                  <a:lnTo>
                    <a:pt x="2421356" y="292100"/>
                  </a:lnTo>
                  <a:lnTo>
                    <a:pt x="2390038" y="266700"/>
                  </a:lnTo>
                  <a:lnTo>
                    <a:pt x="2357996" y="241300"/>
                  </a:lnTo>
                  <a:lnTo>
                    <a:pt x="2325598" y="228600"/>
                  </a:lnTo>
                  <a:lnTo>
                    <a:pt x="2292477" y="203200"/>
                  </a:lnTo>
                  <a:lnTo>
                    <a:pt x="2258999" y="190500"/>
                  </a:lnTo>
                  <a:lnTo>
                    <a:pt x="2225154" y="165100"/>
                  </a:lnTo>
                  <a:lnTo>
                    <a:pt x="2156040" y="139700"/>
                  </a:lnTo>
                  <a:lnTo>
                    <a:pt x="2120760" y="114300"/>
                  </a:lnTo>
                  <a:lnTo>
                    <a:pt x="1939315" y="50800"/>
                  </a:lnTo>
                  <a:close/>
                </a:path>
                <a:path w="3042285" h="3035300">
                  <a:moveTo>
                    <a:pt x="1826996" y="25400"/>
                  </a:moveTo>
                  <a:lnTo>
                    <a:pt x="1214996" y="25400"/>
                  </a:lnTo>
                  <a:lnTo>
                    <a:pt x="1139761" y="50800"/>
                  </a:lnTo>
                  <a:lnTo>
                    <a:pt x="1902231" y="50800"/>
                  </a:lnTo>
                  <a:lnTo>
                    <a:pt x="1826996" y="25400"/>
                  </a:lnTo>
                  <a:close/>
                </a:path>
                <a:path w="3042285" h="3035300">
                  <a:moveTo>
                    <a:pt x="1751393" y="12700"/>
                  </a:moveTo>
                  <a:lnTo>
                    <a:pt x="1290599" y="12700"/>
                  </a:lnTo>
                  <a:lnTo>
                    <a:pt x="1252791" y="25400"/>
                  </a:lnTo>
                  <a:lnTo>
                    <a:pt x="1789201" y="25400"/>
                  </a:lnTo>
                  <a:lnTo>
                    <a:pt x="1751393" y="12700"/>
                  </a:lnTo>
                  <a:close/>
                </a:path>
                <a:path w="3042285" h="3035300">
                  <a:moveTo>
                    <a:pt x="1674710" y="0"/>
                  </a:moveTo>
                  <a:lnTo>
                    <a:pt x="1367282" y="0"/>
                  </a:lnTo>
                  <a:lnTo>
                    <a:pt x="1328762" y="12700"/>
                  </a:lnTo>
                  <a:lnTo>
                    <a:pt x="1713242" y="12700"/>
                  </a:lnTo>
                  <a:lnTo>
                    <a:pt x="1674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0963A0C1-38F7-BC54-23FB-A73B9DA78D4D}"/>
                </a:ext>
              </a:extLst>
            </p:cNvPr>
            <p:cNvSpPr/>
            <p:nvPr/>
          </p:nvSpPr>
          <p:spPr>
            <a:xfrm>
              <a:off x="1044003" y="5285155"/>
              <a:ext cx="1198880" cy="0"/>
            </a:xfrm>
            <a:custGeom>
              <a:avLst/>
              <a:gdLst/>
              <a:ahLst/>
              <a:cxnLst/>
              <a:rect l="l" t="t" r="r" b="b"/>
              <a:pathLst>
                <a:path w="1198880">
                  <a:moveTo>
                    <a:pt x="0" y="0"/>
                  </a:moveTo>
                  <a:lnTo>
                    <a:pt x="1198791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Picture 33" descr="‪Thank You Images - Free Download on Freepik‬‏">
            <a:extLst>
              <a:ext uri="{FF2B5EF4-FFF2-40B4-BE49-F238E27FC236}">
                <a16:creationId xmlns:a16="http://schemas.microsoft.com/office/drawing/2014/main" id="{23F2BC25-7A86-AEE9-EEA9-4CFCC23F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80" y="1715029"/>
            <a:ext cx="4276725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55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193" y="0"/>
                </a:moveTo>
                <a:lnTo>
                  <a:pt x="0" y="0"/>
                </a:lnTo>
                <a:lnTo>
                  <a:pt x="0" y="6857631"/>
                </a:lnTo>
                <a:lnTo>
                  <a:pt x="6096596" y="6857631"/>
                </a:lnTo>
                <a:lnTo>
                  <a:pt x="12193193" y="6857631"/>
                </a:lnTo>
                <a:lnTo>
                  <a:pt x="12193193" y="0"/>
                </a:lnTo>
                <a:close/>
              </a:path>
            </a:pathLst>
          </a:custGeom>
          <a:solidFill>
            <a:srgbClr val="FDFADF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226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345" dirty="0"/>
              <a:t>Introduction</a:t>
            </a:r>
            <a:r>
              <a:rPr spc="-180" dirty="0"/>
              <a:t> </a:t>
            </a:r>
            <a:r>
              <a:rPr spc="-254" dirty="0"/>
              <a:t>to</a:t>
            </a:r>
            <a:r>
              <a:rPr spc="-180" dirty="0"/>
              <a:t> </a:t>
            </a:r>
            <a:r>
              <a:rPr spc="-190" dirty="0"/>
              <a:t>Arabic</a:t>
            </a:r>
            <a:r>
              <a:rPr spc="-175" dirty="0"/>
              <a:t> </a:t>
            </a:r>
            <a:r>
              <a:rPr spc="-350" dirty="0"/>
              <a:t>Sentiment</a:t>
            </a:r>
            <a:r>
              <a:rPr spc="-185" dirty="0"/>
              <a:t> </a:t>
            </a:r>
            <a:r>
              <a:rPr spc="-400" dirty="0"/>
              <a:t>Analysis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17601" y="1317244"/>
            <a:ext cx="548640" cy="622935"/>
            <a:chOff x="417601" y="1317244"/>
            <a:chExt cx="548640" cy="622935"/>
          </a:xfrm>
        </p:grpSpPr>
        <p:sp>
          <p:nvSpPr>
            <p:cNvPr id="5" name="object 5"/>
            <p:cNvSpPr/>
            <p:nvPr/>
          </p:nvSpPr>
          <p:spPr>
            <a:xfrm>
              <a:off x="417601" y="1317244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36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53" y="55791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390"/>
                  </a:lnTo>
                  <a:lnTo>
                    <a:pt x="6477" y="248754"/>
                  </a:lnTo>
                  <a:lnTo>
                    <a:pt x="355" y="295554"/>
                  </a:lnTo>
                  <a:lnTo>
                    <a:pt x="0" y="311391"/>
                  </a:lnTo>
                  <a:lnTo>
                    <a:pt x="355" y="327240"/>
                  </a:lnTo>
                  <a:lnTo>
                    <a:pt x="6477" y="374040"/>
                  </a:lnTo>
                  <a:lnTo>
                    <a:pt x="19443" y="419392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53" y="566991"/>
                  </a:lnTo>
                  <a:lnTo>
                    <a:pt x="174244" y="591121"/>
                  </a:lnTo>
                  <a:lnTo>
                    <a:pt x="218160" y="608393"/>
                  </a:lnTo>
                  <a:lnTo>
                    <a:pt x="264236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2125" y="1393202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233997" y="0"/>
                  </a:moveTo>
                  <a:lnTo>
                    <a:pt x="186829" y="4673"/>
                  </a:lnTo>
                  <a:lnTo>
                    <a:pt x="141833" y="19075"/>
                  </a:lnTo>
                  <a:lnTo>
                    <a:pt x="100431" y="42113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70" y="198716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4962" y="282232"/>
                  </a:lnTo>
                  <a:lnTo>
                    <a:pt x="5029" y="282600"/>
                  </a:lnTo>
                  <a:lnTo>
                    <a:pt x="7825" y="294119"/>
                  </a:lnTo>
                  <a:lnTo>
                    <a:pt x="7912" y="294474"/>
                  </a:lnTo>
                  <a:lnTo>
                    <a:pt x="11407" y="305993"/>
                  </a:lnTo>
                  <a:lnTo>
                    <a:pt x="31318" y="351002"/>
                  </a:lnTo>
                  <a:lnTo>
                    <a:pt x="60109" y="390232"/>
                  </a:lnTo>
                  <a:lnTo>
                    <a:pt x="96469" y="422998"/>
                  </a:lnTo>
                  <a:lnTo>
                    <a:pt x="138950" y="447471"/>
                  </a:lnTo>
                  <a:lnTo>
                    <a:pt x="185394" y="462597"/>
                  </a:lnTo>
                  <a:lnTo>
                    <a:pt x="233997" y="467639"/>
                  </a:lnTo>
                  <a:lnTo>
                    <a:pt x="246240" y="467271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72" y="415442"/>
                  </a:lnTo>
                  <a:lnTo>
                    <a:pt x="415429" y="380872"/>
                  </a:lnTo>
                  <a:lnTo>
                    <a:pt x="442074" y="339839"/>
                  </a:lnTo>
                  <a:lnTo>
                    <a:pt x="455993" y="306362"/>
                  </a:lnTo>
                  <a:lnTo>
                    <a:pt x="456120" y="305993"/>
                  </a:lnTo>
                  <a:lnTo>
                    <a:pt x="459606" y="294474"/>
                  </a:lnTo>
                  <a:lnTo>
                    <a:pt x="459714" y="294119"/>
                  </a:lnTo>
                  <a:lnTo>
                    <a:pt x="462508" y="282600"/>
                  </a:lnTo>
                  <a:lnTo>
                    <a:pt x="467628" y="233997"/>
                  </a:lnTo>
                  <a:lnTo>
                    <a:pt x="467639" y="233641"/>
                  </a:lnTo>
                  <a:lnTo>
                    <a:pt x="467292" y="222122"/>
                  </a:lnTo>
                  <a:lnTo>
                    <a:pt x="467271" y="221399"/>
                  </a:lnTo>
                  <a:lnTo>
                    <a:pt x="466286" y="210235"/>
                  </a:lnTo>
                  <a:lnTo>
                    <a:pt x="466191" y="209156"/>
                  </a:lnTo>
                  <a:lnTo>
                    <a:pt x="456120" y="161277"/>
                  </a:lnTo>
                  <a:lnTo>
                    <a:pt x="436321" y="116636"/>
                  </a:lnTo>
                  <a:lnTo>
                    <a:pt x="407517" y="77393"/>
                  </a:lnTo>
                  <a:lnTo>
                    <a:pt x="371157" y="44640"/>
                  </a:lnTo>
                  <a:lnTo>
                    <a:pt x="329031" y="20154"/>
                  </a:lnTo>
                  <a:lnTo>
                    <a:pt x="282600" y="5041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2125" y="1393202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355" y="233997"/>
                  </a:moveTo>
                  <a:lnTo>
                    <a:pt x="711" y="222122"/>
                  </a:lnTo>
                  <a:lnTo>
                    <a:pt x="1435" y="210235"/>
                  </a:lnTo>
                  <a:lnTo>
                    <a:pt x="11150" y="164160"/>
                  </a:lnTo>
                  <a:lnTo>
                    <a:pt x="29514" y="120599"/>
                  </a:lnTo>
                  <a:lnTo>
                    <a:pt x="56515" y="81711"/>
                  </a:lnTo>
                  <a:lnTo>
                    <a:pt x="90716" y="48958"/>
                  </a:lnTo>
                  <a:lnTo>
                    <a:pt x="131038" y="24117"/>
                  </a:lnTo>
                  <a:lnTo>
                    <a:pt x="175310" y="7556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10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31" y="20154"/>
                  </a:lnTo>
                  <a:lnTo>
                    <a:pt x="371157" y="44640"/>
                  </a:lnTo>
                  <a:lnTo>
                    <a:pt x="407517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191" y="209156"/>
                  </a:lnTo>
                  <a:lnTo>
                    <a:pt x="467639" y="233641"/>
                  </a:lnTo>
                  <a:lnTo>
                    <a:pt x="462597" y="282232"/>
                  </a:lnTo>
                  <a:lnTo>
                    <a:pt x="447471" y="328675"/>
                  </a:lnTo>
                  <a:lnTo>
                    <a:pt x="422998" y="371157"/>
                  </a:lnTo>
                  <a:lnTo>
                    <a:pt x="390232" y="407517"/>
                  </a:lnTo>
                  <a:lnTo>
                    <a:pt x="350989" y="436321"/>
                  </a:lnTo>
                  <a:lnTo>
                    <a:pt x="306349" y="456120"/>
                  </a:lnTo>
                  <a:lnTo>
                    <a:pt x="258470" y="466191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50" y="447471"/>
                  </a:lnTo>
                  <a:lnTo>
                    <a:pt x="96469" y="422998"/>
                  </a:lnTo>
                  <a:lnTo>
                    <a:pt x="60109" y="390232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9300" y="1492465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8054" y="1066939"/>
            <a:ext cx="3346450" cy="570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0" dirty="0">
                <a:latin typeface="Verdana"/>
                <a:cs typeface="Verdana"/>
              </a:rPr>
              <a:t>Market</a:t>
            </a:r>
            <a:r>
              <a:rPr sz="1600" b="1" spc="-90" dirty="0">
                <a:latin typeface="Verdana"/>
                <a:cs typeface="Verdana"/>
              </a:rPr>
              <a:t> </a:t>
            </a:r>
            <a:r>
              <a:rPr sz="1600" b="1" spc="-75" dirty="0">
                <a:latin typeface="Verdana"/>
                <a:cs typeface="Verdana"/>
              </a:rPr>
              <a:t>Analysis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200" spc="-35" dirty="0">
                <a:latin typeface="Verdana"/>
                <a:cs typeface="Verdana"/>
              </a:rPr>
              <a:t>Understanding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consumer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sentiment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65" dirty="0">
                <a:latin typeface="Verdana"/>
                <a:cs typeface="Verdana"/>
              </a:rPr>
              <a:t>can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help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8054" y="1611617"/>
            <a:ext cx="3480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latin typeface="Verdana"/>
                <a:cs typeface="Verdana"/>
              </a:rPr>
              <a:t>businesses</a:t>
            </a:r>
            <a:r>
              <a:rPr sz="1200" dirty="0">
                <a:latin typeface="Verdana"/>
                <a:cs typeface="Verdana"/>
              </a:rPr>
              <a:t> adapt</a:t>
            </a:r>
            <a:r>
              <a:rPr sz="1200" spc="-5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their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products</a:t>
            </a:r>
            <a:r>
              <a:rPr sz="1200" dirty="0">
                <a:latin typeface="Verdana"/>
                <a:cs typeface="Verdana"/>
              </a:rPr>
              <a:t> and</a:t>
            </a:r>
            <a:r>
              <a:rPr sz="1200" spc="1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marketing </a:t>
            </a:r>
            <a:r>
              <a:rPr sz="1200" spc="-50" dirty="0">
                <a:latin typeface="Verdana"/>
                <a:cs typeface="Verdana"/>
              </a:rPr>
              <a:t>strategies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effectively.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7601" y="2562834"/>
            <a:ext cx="548640" cy="622935"/>
            <a:chOff x="417601" y="2562834"/>
            <a:chExt cx="548640" cy="622935"/>
          </a:xfrm>
        </p:grpSpPr>
        <p:sp>
          <p:nvSpPr>
            <p:cNvPr id="12" name="object 12"/>
            <p:cNvSpPr/>
            <p:nvPr/>
          </p:nvSpPr>
          <p:spPr>
            <a:xfrm>
              <a:off x="417601" y="2562834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36" y="3606"/>
                  </a:lnTo>
                  <a:lnTo>
                    <a:pt x="218160" y="14401"/>
                  </a:lnTo>
                  <a:lnTo>
                    <a:pt x="174244" y="31686"/>
                  </a:lnTo>
                  <a:lnTo>
                    <a:pt x="133553" y="55803"/>
                  </a:lnTo>
                  <a:lnTo>
                    <a:pt x="96837" y="85686"/>
                  </a:lnTo>
                  <a:lnTo>
                    <a:pt x="65163" y="120967"/>
                  </a:lnTo>
                  <a:lnTo>
                    <a:pt x="39243" y="160210"/>
                  </a:lnTo>
                  <a:lnTo>
                    <a:pt x="19443" y="203403"/>
                  </a:lnTo>
                  <a:lnTo>
                    <a:pt x="6477" y="248767"/>
                  </a:lnTo>
                  <a:lnTo>
                    <a:pt x="355" y="295567"/>
                  </a:lnTo>
                  <a:lnTo>
                    <a:pt x="0" y="311403"/>
                  </a:lnTo>
                  <a:lnTo>
                    <a:pt x="355" y="327240"/>
                  </a:lnTo>
                  <a:lnTo>
                    <a:pt x="6477" y="374040"/>
                  </a:lnTo>
                  <a:lnTo>
                    <a:pt x="19443" y="419404"/>
                  </a:lnTo>
                  <a:lnTo>
                    <a:pt x="39243" y="462610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53" y="567004"/>
                  </a:lnTo>
                  <a:lnTo>
                    <a:pt x="174244" y="591121"/>
                  </a:lnTo>
                  <a:lnTo>
                    <a:pt x="218160" y="608406"/>
                  </a:lnTo>
                  <a:lnTo>
                    <a:pt x="264236" y="619201"/>
                  </a:lnTo>
                  <a:lnTo>
                    <a:pt x="311404" y="622808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2125" y="2638437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233997" y="0"/>
                  </a:moveTo>
                  <a:lnTo>
                    <a:pt x="186829" y="4686"/>
                  </a:lnTo>
                  <a:lnTo>
                    <a:pt x="141833" y="19088"/>
                  </a:lnTo>
                  <a:lnTo>
                    <a:pt x="100431" y="42125"/>
                  </a:lnTo>
                  <a:lnTo>
                    <a:pt x="64439" y="73088"/>
                  </a:lnTo>
                  <a:lnTo>
                    <a:pt x="35636" y="110528"/>
                  </a:lnTo>
                  <a:lnTo>
                    <a:pt x="14757" y="152996"/>
                  </a:lnTo>
                  <a:lnTo>
                    <a:pt x="2870" y="198716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345" y="245884"/>
                  </a:lnTo>
                  <a:lnTo>
                    <a:pt x="355" y="246240"/>
                  </a:lnTo>
                  <a:lnTo>
                    <a:pt x="1403" y="258127"/>
                  </a:lnTo>
                  <a:lnTo>
                    <a:pt x="7822" y="294119"/>
                  </a:lnTo>
                  <a:lnTo>
                    <a:pt x="7912" y="294487"/>
                  </a:lnTo>
                  <a:lnTo>
                    <a:pt x="25552" y="340207"/>
                  </a:lnTo>
                  <a:lnTo>
                    <a:pt x="52196" y="380885"/>
                  </a:lnTo>
                  <a:lnTo>
                    <a:pt x="86753" y="415442"/>
                  </a:lnTo>
                  <a:lnTo>
                    <a:pt x="127800" y="442087"/>
                  </a:lnTo>
                  <a:lnTo>
                    <a:pt x="173520" y="459727"/>
                  </a:lnTo>
                  <a:lnTo>
                    <a:pt x="221754" y="467283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27"/>
                  </a:lnTo>
                  <a:lnTo>
                    <a:pt x="340194" y="442087"/>
                  </a:lnTo>
                  <a:lnTo>
                    <a:pt x="380872" y="415442"/>
                  </a:lnTo>
                  <a:lnTo>
                    <a:pt x="415429" y="380885"/>
                  </a:lnTo>
                  <a:lnTo>
                    <a:pt x="442074" y="339839"/>
                  </a:lnTo>
                  <a:lnTo>
                    <a:pt x="455998" y="306362"/>
                  </a:lnTo>
                  <a:lnTo>
                    <a:pt x="456120" y="306006"/>
                  </a:lnTo>
                  <a:lnTo>
                    <a:pt x="459603" y="294487"/>
                  </a:lnTo>
                  <a:lnTo>
                    <a:pt x="459714" y="294119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4689" y="270725"/>
                  </a:lnTo>
                  <a:lnTo>
                    <a:pt x="464756" y="270357"/>
                  </a:lnTo>
                  <a:lnTo>
                    <a:pt x="466149" y="258483"/>
                  </a:lnTo>
                  <a:lnTo>
                    <a:pt x="467239" y="246240"/>
                  </a:lnTo>
                  <a:lnTo>
                    <a:pt x="467271" y="245884"/>
                  </a:lnTo>
                  <a:lnTo>
                    <a:pt x="467628" y="233997"/>
                  </a:lnTo>
                  <a:lnTo>
                    <a:pt x="467639" y="233641"/>
                  </a:lnTo>
                  <a:lnTo>
                    <a:pt x="462597" y="185039"/>
                  </a:lnTo>
                  <a:lnTo>
                    <a:pt x="447471" y="138607"/>
                  </a:lnTo>
                  <a:lnTo>
                    <a:pt x="422998" y="96126"/>
                  </a:lnTo>
                  <a:lnTo>
                    <a:pt x="390232" y="60121"/>
                  </a:lnTo>
                  <a:lnTo>
                    <a:pt x="350634" y="31318"/>
                  </a:lnTo>
                  <a:lnTo>
                    <a:pt x="305993" y="11518"/>
                  </a:lnTo>
                  <a:lnTo>
                    <a:pt x="258470" y="1447"/>
                  </a:lnTo>
                  <a:lnTo>
                    <a:pt x="246240" y="368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2125" y="2638437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355" y="233997"/>
                  </a:moveTo>
                  <a:lnTo>
                    <a:pt x="711" y="222123"/>
                  </a:lnTo>
                  <a:lnTo>
                    <a:pt x="1435" y="210248"/>
                  </a:lnTo>
                  <a:lnTo>
                    <a:pt x="11150" y="164160"/>
                  </a:lnTo>
                  <a:lnTo>
                    <a:pt x="29514" y="120599"/>
                  </a:lnTo>
                  <a:lnTo>
                    <a:pt x="56515" y="81724"/>
                  </a:lnTo>
                  <a:lnTo>
                    <a:pt x="90716" y="48958"/>
                  </a:lnTo>
                  <a:lnTo>
                    <a:pt x="131038" y="24117"/>
                  </a:lnTo>
                  <a:lnTo>
                    <a:pt x="175310" y="7556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10" y="368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31" y="20167"/>
                  </a:lnTo>
                  <a:lnTo>
                    <a:pt x="371157" y="44640"/>
                  </a:lnTo>
                  <a:lnTo>
                    <a:pt x="407517" y="77406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191" y="209156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71" y="328675"/>
                  </a:lnTo>
                  <a:lnTo>
                    <a:pt x="422998" y="371157"/>
                  </a:lnTo>
                  <a:lnTo>
                    <a:pt x="390232" y="407517"/>
                  </a:lnTo>
                  <a:lnTo>
                    <a:pt x="350989" y="436321"/>
                  </a:lnTo>
                  <a:lnTo>
                    <a:pt x="306349" y="456120"/>
                  </a:lnTo>
                  <a:lnTo>
                    <a:pt x="258470" y="466204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50" y="447484"/>
                  </a:lnTo>
                  <a:lnTo>
                    <a:pt x="96469" y="422998"/>
                  </a:lnTo>
                  <a:lnTo>
                    <a:pt x="60109" y="390245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99300" y="2738424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8054" y="2307869"/>
            <a:ext cx="3981450" cy="941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5" dirty="0">
                <a:latin typeface="Verdana"/>
                <a:cs typeface="Verdana"/>
              </a:rPr>
              <a:t>Social</a:t>
            </a:r>
            <a:r>
              <a:rPr sz="1600" b="1" spc="-95" dirty="0">
                <a:latin typeface="Verdana"/>
                <a:cs typeface="Verdana"/>
              </a:rPr>
              <a:t> </a:t>
            </a:r>
            <a:r>
              <a:rPr sz="1600" b="1" spc="-75" dirty="0">
                <a:latin typeface="Verdana"/>
                <a:cs typeface="Verdana"/>
              </a:rPr>
              <a:t>Media</a:t>
            </a:r>
            <a:r>
              <a:rPr sz="1600" b="1" spc="-95" dirty="0">
                <a:latin typeface="Verdana"/>
                <a:cs typeface="Verdana"/>
              </a:rPr>
              <a:t> </a:t>
            </a:r>
            <a:r>
              <a:rPr sz="1600" b="1" spc="-60" dirty="0">
                <a:latin typeface="Verdana"/>
                <a:cs typeface="Verdana"/>
              </a:rPr>
              <a:t>Monitoring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969"/>
              </a:spcBef>
            </a:pPr>
            <a:r>
              <a:rPr sz="1200" spc="-65" dirty="0">
                <a:latin typeface="Verdana"/>
                <a:cs typeface="Verdana"/>
              </a:rPr>
              <a:t>Real-</a:t>
            </a:r>
            <a:r>
              <a:rPr sz="1200" spc="-30" dirty="0">
                <a:latin typeface="Verdana"/>
                <a:cs typeface="Verdana"/>
              </a:rPr>
              <a:t>time </a:t>
            </a:r>
            <a:r>
              <a:rPr sz="1200" spc="-60" dirty="0">
                <a:latin typeface="Verdana"/>
                <a:cs typeface="Verdana"/>
              </a:rPr>
              <a:t>analysis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of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social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media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65" dirty="0">
                <a:latin typeface="Verdana"/>
                <a:cs typeface="Verdana"/>
              </a:rPr>
              <a:t>can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gauge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public </a:t>
            </a:r>
            <a:r>
              <a:rPr sz="1200" spc="-20" dirty="0">
                <a:latin typeface="Verdana"/>
                <a:cs typeface="Verdana"/>
              </a:rPr>
              <a:t>opinion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brand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perception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75" dirty="0">
                <a:latin typeface="Verdana"/>
                <a:cs typeface="Verdana"/>
              </a:rPr>
              <a:t>in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the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Arabic-</a:t>
            </a:r>
            <a:r>
              <a:rPr sz="1200" spc="-10" dirty="0">
                <a:latin typeface="Verdana"/>
                <a:cs typeface="Verdana"/>
              </a:rPr>
              <a:t>speaking world.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7601" y="3804475"/>
            <a:ext cx="548640" cy="622935"/>
            <a:chOff x="417601" y="3804475"/>
            <a:chExt cx="548640" cy="622935"/>
          </a:xfrm>
        </p:grpSpPr>
        <p:sp>
          <p:nvSpPr>
            <p:cNvPr id="18" name="object 18"/>
            <p:cNvSpPr/>
            <p:nvPr/>
          </p:nvSpPr>
          <p:spPr>
            <a:xfrm>
              <a:off x="417601" y="3804475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36" y="3606"/>
                  </a:lnTo>
                  <a:lnTo>
                    <a:pt x="218160" y="14401"/>
                  </a:lnTo>
                  <a:lnTo>
                    <a:pt x="174244" y="31686"/>
                  </a:lnTo>
                  <a:lnTo>
                    <a:pt x="133553" y="55803"/>
                  </a:lnTo>
                  <a:lnTo>
                    <a:pt x="96837" y="85686"/>
                  </a:lnTo>
                  <a:lnTo>
                    <a:pt x="65163" y="120967"/>
                  </a:lnTo>
                  <a:lnTo>
                    <a:pt x="39243" y="160210"/>
                  </a:lnTo>
                  <a:lnTo>
                    <a:pt x="19443" y="203403"/>
                  </a:lnTo>
                  <a:lnTo>
                    <a:pt x="6477" y="248767"/>
                  </a:lnTo>
                  <a:lnTo>
                    <a:pt x="355" y="295567"/>
                  </a:lnTo>
                  <a:lnTo>
                    <a:pt x="0" y="311404"/>
                  </a:lnTo>
                  <a:lnTo>
                    <a:pt x="355" y="327240"/>
                  </a:lnTo>
                  <a:lnTo>
                    <a:pt x="6477" y="374040"/>
                  </a:lnTo>
                  <a:lnTo>
                    <a:pt x="19443" y="419404"/>
                  </a:lnTo>
                  <a:lnTo>
                    <a:pt x="39243" y="462610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53" y="567004"/>
                  </a:lnTo>
                  <a:lnTo>
                    <a:pt x="174244" y="591121"/>
                  </a:lnTo>
                  <a:lnTo>
                    <a:pt x="218160" y="608406"/>
                  </a:lnTo>
                  <a:lnTo>
                    <a:pt x="264236" y="619201"/>
                  </a:lnTo>
                  <a:lnTo>
                    <a:pt x="311404" y="622807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2125" y="388043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233997" y="0"/>
                  </a:moveTo>
                  <a:lnTo>
                    <a:pt x="186829" y="4686"/>
                  </a:lnTo>
                  <a:lnTo>
                    <a:pt x="141833" y="19088"/>
                  </a:lnTo>
                  <a:lnTo>
                    <a:pt x="100431" y="42125"/>
                  </a:lnTo>
                  <a:lnTo>
                    <a:pt x="64439" y="73088"/>
                  </a:lnTo>
                  <a:lnTo>
                    <a:pt x="35636" y="110528"/>
                  </a:lnTo>
                  <a:lnTo>
                    <a:pt x="14757" y="153009"/>
                  </a:lnTo>
                  <a:lnTo>
                    <a:pt x="2870" y="198729"/>
                  </a:lnTo>
                  <a:lnTo>
                    <a:pt x="366" y="233641"/>
                  </a:lnTo>
                  <a:lnTo>
                    <a:pt x="355" y="234010"/>
                  </a:lnTo>
                  <a:lnTo>
                    <a:pt x="0" y="234010"/>
                  </a:lnTo>
                  <a:lnTo>
                    <a:pt x="345" y="245884"/>
                  </a:lnTo>
                  <a:lnTo>
                    <a:pt x="355" y="246240"/>
                  </a:lnTo>
                  <a:lnTo>
                    <a:pt x="7825" y="294131"/>
                  </a:lnTo>
                  <a:lnTo>
                    <a:pt x="7912" y="294487"/>
                  </a:lnTo>
                  <a:lnTo>
                    <a:pt x="11410" y="306006"/>
                  </a:lnTo>
                  <a:lnTo>
                    <a:pt x="11518" y="306362"/>
                  </a:lnTo>
                  <a:lnTo>
                    <a:pt x="15358" y="317525"/>
                  </a:lnTo>
                  <a:lnTo>
                    <a:pt x="15481" y="317881"/>
                  </a:lnTo>
                  <a:lnTo>
                    <a:pt x="37795" y="361442"/>
                  </a:lnTo>
                  <a:lnTo>
                    <a:pt x="68757" y="399249"/>
                  </a:lnTo>
                  <a:lnTo>
                    <a:pt x="106553" y="429844"/>
                  </a:lnTo>
                  <a:lnTo>
                    <a:pt x="150114" y="452170"/>
                  </a:lnTo>
                  <a:lnTo>
                    <a:pt x="197269" y="464769"/>
                  </a:lnTo>
                  <a:lnTo>
                    <a:pt x="233997" y="467652"/>
                  </a:lnTo>
                  <a:lnTo>
                    <a:pt x="246240" y="467283"/>
                  </a:lnTo>
                  <a:lnTo>
                    <a:pt x="294474" y="459727"/>
                  </a:lnTo>
                  <a:lnTo>
                    <a:pt x="340194" y="442087"/>
                  </a:lnTo>
                  <a:lnTo>
                    <a:pt x="380872" y="415442"/>
                  </a:lnTo>
                  <a:lnTo>
                    <a:pt x="415429" y="380885"/>
                  </a:lnTo>
                  <a:lnTo>
                    <a:pt x="442074" y="339852"/>
                  </a:lnTo>
                  <a:lnTo>
                    <a:pt x="455998" y="306362"/>
                  </a:lnTo>
                  <a:lnTo>
                    <a:pt x="456120" y="306006"/>
                  </a:lnTo>
                  <a:lnTo>
                    <a:pt x="459606" y="294487"/>
                  </a:lnTo>
                  <a:lnTo>
                    <a:pt x="459714" y="294131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4691" y="270725"/>
                  </a:lnTo>
                  <a:lnTo>
                    <a:pt x="464756" y="270370"/>
                  </a:lnTo>
                  <a:lnTo>
                    <a:pt x="466149" y="258483"/>
                  </a:lnTo>
                  <a:lnTo>
                    <a:pt x="467239" y="246240"/>
                  </a:lnTo>
                  <a:lnTo>
                    <a:pt x="467271" y="245884"/>
                  </a:lnTo>
                  <a:lnTo>
                    <a:pt x="467628" y="234010"/>
                  </a:lnTo>
                  <a:lnTo>
                    <a:pt x="467639" y="233641"/>
                  </a:lnTo>
                  <a:lnTo>
                    <a:pt x="467292" y="222123"/>
                  </a:lnTo>
                  <a:lnTo>
                    <a:pt x="467271" y="221411"/>
                  </a:lnTo>
                  <a:lnTo>
                    <a:pt x="466286" y="210248"/>
                  </a:lnTo>
                  <a:lnTo>
                    <a:pt x="456120" y="161290"/>
                  </a:lnTo>
                  <a:lnTo>
                    <a:pt x="436321" y="116649"/>
                  </a:lnTo>
                  <a:lnTo>
                    <a:pt x="407517" y="77406"/>
                  </a:lnTo>
                  <a:lnTo>
                    <a:pt x="371157" y="44640"/>
                  </a:lnTo>
                  <a:lnTo>
                    <a:pt x="329031" y="20167"/>
                  </a:lnTo>
                  <a:lnTo>
                    <a:pt x="282600" y="5041"/>
                  </a:lnTo>
                  <a:lnTo>
                    <a:pt x="246240" y="368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2125" y="3880434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355" y="234010"/>
                  </a:moveTo>
                  <a:lnTo>
                    <a:pt x="711" y="222123"/>
                  </a:lnTo>
                  <a:lnTo>
                    <a:pt x="1435" y="210248"/>
                  </a:lnTo>
                  <a:lnTo>
                    <a:pt x="11150" y="164160"/>
                  </a:lnTo>
                  <a:lnTo>
                    <a:pt x="29514" y="120611"/>
                  </a:lnTo>
                  <a:lnTo>
                    <a:pt x="56515" y="81724"/>
                  </a:lnTo>
                  <a:lnTo>
                    <a:pt x="90716" y="48971"/>
                  </a:lnTo>
                  <a:lnTo>
                    <a:pt x="131038" y="24130"/>
                  </a:lnTo>
                  <a:lnTo>
                    <a:pt x="175310" y="7569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10" y="368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31" y="20167"/>
                  </a:lnTo>
                  <a:lnTo>
                    <a:pt x="371157" y="44640"/>
                  </a:lnTo>
                  <a:lnTo>
                    <a:pt x="407517" y="77406"/>
                  </a:lnTo>
                  <a:lnTo>
                    <a:pt x="436321" y="116649"/>
                  </a:lnTo>
                  <a:lnTo>
                    <a:pt x="456120" y="161290"/>
                  </a:lnTo>
                  <a:lnTo>
                    <a:pt x="466191" y="209169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71" y="328688"/>
                  </a:lnTo>
                  <a:lnTo>
                    <a:pt x="422998" y="371170"/>
                  </a:lnTo>
                  <a:lnTo>
                    <a:pt x="390232" y="407530"/>
                  </a:lnTo>
                  <a:lnTo>
                    <a:pt x="350989" y="436321"/>
                  </a:lnTo>
                  <a:lnTo>
                    <a:pt x="306349" y="456120"/>
                  </a:lnTo>
                  <a:lnTo>
                    <a:pt x="258470" y="466204"/>
                  </a:lnTo>
                  <a:lnTo>
                    <a:pt x="233997" y="467652"/>
                  </a:lnTo>
                  <a:lnTo>
                    <a:pt x="185394" y="462610"/>
                  </a:lnTo>
                  <a:lnTo>
                    <a:pt x="138950" y="447484"/>
                  </a:lnTo>
                  <a:lnTo>
                    <a:pt x="96469" y="423011"/>
                  </a:lnTo>
                  <a:lnTo>
                    <a:pt x="60109" y="390245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4010"/>
                  </a:lnTo>
                  <a:lnTo>
                    <a:pt x="355" y="23401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9300" y="3980421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98054" y="3553459"/>
            <a:ext cx="3679190" cy="936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5" dirty="0">
                <a:latin typeface="Verdana"/>
                <a:cs typeface="Verdana"/>
              </a:rPr>
              <a:t>Customer</a:t>
            </a:r>
            <a:r>
              <a:rPr sz="1600" b="1" spc="-70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Feedback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945"/>
              </a:spcBef>
            </a:pPr>
            <a:r>
              <a:rPr sz="1200" spc="-35" dirty="0">
                <a:latin typeface="Verdana"/>
                <a:cs typeface="Verdana"/>
              </a:rPr>
              <a:t>Analyzing</a:t>
            </a:r>
            <a:r>
              <a:rPr sz="1200" spc="-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customer</a:t>
            </a:r>
            <a:r>
              <a:rPr sz="120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reviews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feedback</a:t>
            </a:r>
            <a:r>
              <a:rPr sz="1200" spc="-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aids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in </a:t>
            </a:r>
            <a:r>
              <a:rPr sz="1200" spc="-40" dirty="0">
                <a:latin typeface="Verdana"/>
                <a:cs typeface="Verdana"/>
              </a:rPr>
              <a:t>improving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services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enhancing</a:t>
            </a:r>
            <a:r>
              <a:rPr sz="1200" spc="-1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customer satisfaction.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7601" y="5050802"/>
            <a:ext cx="548640" cy="622935"/>
            <a:chOff x="417601" y="5050802"/>
            <a:chExt cx="548640" cy="622935"/>
          </a:xfrm>
        </p:grpSpPr>
        <p:sp>
          <p:nvSpPr>
            <p:cNvPr id="24" name="object 24"/>
            <p:cNvSpPr/>
            <p:nvPr/>
          </p:nvSpPr>
          <p:spPr>
            <a:xfrm>
              <a:off x="417601" y="5050802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36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53" y="55791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77" y="248754"/>
                  </a:lnTo>
                  <a:lnTo>
                    <a:pt x="355" y="295554"/>
                  </a:lnTo>
                  <a:lnTo>
                    <a:pt x="0" y="311391"/>
                  </a:lnTo>
                  <a:lnTo>
                    <a:pt x="355" y="327240"/>
                  </a:lnTo>
                  <a:lnTo>
                    <a:pt x="6477" y="374040"/>
                  </a:lnTo>
                  <a:lnTo>
                    <a:pt x="19443" y="419392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53" y="566991"/>
                  </a:lnTo>
                  <a:lnTo>
                    <a:pt x="174244" y="591121"/>
                  </a:lnTo>
                  <a:lnTo>
                    <a:pt x="218160" y="608393"/>
                  </a:lnTo>
                  <a:lnTo>
                    <a:pt x="264236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2125" y="5125681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233997" y="0"/>
                  </a:moveTo>
                  <a:lnTo>
                    <a:pt x="186829" y="4673"/>
                  </a:lnTo>
                  <a:lnTo>
                    <a:pt x="141833" y="19075"/>
                  </a:lnTo>
                  <a:lnTo>
                    <a:pt x="100431" y="42113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70" y="198716"/>
                  </a:lnTo>
                  <a:lnTo>
                    <a:pt x="755" y="221399"/>
                  </a:lnTo>
                  <a:lnTo>
                    <a:pt x="711" y="222123"/>
                  </a:lnTo>
                  <a:lnTo>
                    <a:pt x="366" y="233641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4962" y="282232"/>
                  </a:lnTo>
                  <a:lnTo>
                    <a:pt x="5029" y="282600"/>
                  </a:lnTo>
                  <a:lnTo>
                    <a:pt x="7825" y="294119"/>
                  </a:lnTo>
                  <a:lnTo>
                    <a:pt x="7912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31318" y="351002"/>
                  </a:lnTo>
                  <a:lnTo>
                    <a:pt x="60109" y="390232"/>
                  </a:lnTo>
                  <a:lnTo>
                    <a:pt x="96469" y="422998"/>
                  </a:lnTo>
                  <a:lnTo>
                    <a:pt x="138950" y="447471"/>
                  </a:lnTo>
                  <a:lnTo>
                    <a:pt x="185394" y="462597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72" y="415442"/>
                  </a:lnTo>
                  <a:lnTo>
                    <a:pt x="415429" y="380873"/>
                  </a:lnTo>
                  <a:lnTo>
                    <a:pt x="442074" y="339839"/>
                  </a:lnTo>
                  <a:lnTo>
                    <a:pt x="455993" y="306362"/>
                  </a:lnTo>
                  <a:lnTo>
                    <a:pt x="456120" y="305993"/>
                  </a:lnTo>
                  <a:lnTo>
                    <a:pt x="459606" y="294474"/>
                  </a:lnTo>
                  <a:lnTo>
                    <a:pt x="459714" y="294119"/>
                  </a:lnTo>
                  <a:lnTo>
                    <a:pt x="462508" y="282600"/>
                  </a:lnTo>
                  <a:lnTo>
                    <a:pt x="462597" y="282232"/>
                  </a:lnTo>
                  <a:lnTo>
                    <a:pt x="464691" y="270713"/>
                  </a:lnTo>
                  <a:lnTo>
                    <a:pt x="464756" y="270357"/>
                  </a:lnTo>
                  <a:lnTo>
                    <a:pt x="466148" y="258483"/>
                  </a:lnTo>
                  <a:lnTo>
                    <a:pt x="467238" y="246240"/>
                  </a:lnTo>
                  <a:lnTo>
                    <a:pt x="467271" y="245872"/>
                  </a:lnTo>
                  <a:lnTo>
                    <a:pt x="467628" y="233997"/>
                  </a:lnTo>
                  <a:lnTo>
                    <a:pt x="467639" y="233641"/>
                  </a:lnTo>
                  <a:lnTo>
                    <a:pt x="462597" y="185039"/>
                  </a:lnTo>
                  <a:lnTo>
                    <a:pt x="447471" y="138595"/>
                  </a:lnTo>
                  <a:lnTo>
                    <a:pt x="422998" y="96113"/>
                  </a:lnTo>
                  <a:lnTo>
                    <a:pt x="390232" y="60121"/>
                  </a:lnTo>
                  <a:lnTo>
                    <a:pt x="350634" y="31318"/>
                  </a:lnTo>
                  <a:lnTo>
                    <a:pt x="305993" y="11518"/>
                  </a:lnTo>
                  <a:lnTo>
                    <a:pt x="258470" y="1435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2125" y="5125681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355" y="233997"/>
                  </a:moveTo>
                  <a:lnTo>
                    <a:pt x="711" y="222123"/>
                  </a:lnTo>
                  <a:lnTo>
                    <a:pt x="1435" y="210235"/>
                  </a:lnTo>
                  <a:lnTo>
                    <a:pt x="11150" y="164160"/>
                  </a:lnTo>
                  <a:lnTo>
                    <a:pt x="29514" y="120599"/>
                  </a:lnTo>
                  <a:lnTo>
                    <a:pt x="56515" y="81711"/>
                  </a:lnTo>
                  <a:lnTo>
                    <a:pt x="90716" y="48958"/>
                  </a:lnTo>
                  <a:lnTo>
                    <a:pt x="131038" y="24117"/>
                  </a:lnTo>
                  <a:lnTo>
                    <a:pt x="175310" y="7556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10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31" y="20154"/>
                  </a:lnTo>
                  <a:lnTo>
                    <a:pt x="371157" y="44640"/>
                  </a:lnTo>
                  <a:lnTo>
                    <a:pt x="407517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191" y="209156"/>
                  </a:lnTo>
                  <a:lnTo>
                    <a:pt x="467639" y="233641"/>
                  </a:lnTo>
                  <a:lnTo>
                    <a:pt x="462597" y="282232"/>
                  </a:lnTo>
                  <a:lnTo>
                    <a:pt x="447471" y="328676"/>
                  </a:lnTo>
                  <a:lnTo>
                    <a:pt x="422998" y="371157"/>
                  </a:lnTo>
                  <a:lnTo>
                    <a:pt x="390232" y="407517"/>
                  </a:lnTo>
                  <a:lnTo>
                    <a:pt x="350989" y="436321"/>
                  </a:lnTo>
                  <a:lnTo>
                    <a:pt x="306349" y="456120"/>
                  </a:lnTo>
                  <a:lnTo>
                    <a:pt x="258470" y="466204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50" y="447471"/>
                  </a:lnTo>
                  <a:lnTo>
                    <a:pt x="96469" y="422998"/>
                  </a:lnTo>
                  <a:lnTo>
                    <a:pt x="60109" y="390232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9300" y="5226380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98054" y="4796904"/>
            <a:ext cx="3720465" cy="939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1600" b="1" spc="-150" dirty="0">
                <a:latin typeface="Verdana"/>
                <a:cs typeface="Verdana"/>
              </a:rPr>
              <a:t>Political</a:t>
            </a:r>
            <a:r>
              <a:rPr sz="1600" b="1" spc="-75" dirty="0">
                <a:latin typeface="Verdana"/>
                <a:cs typeface="Verdana"/>
              </a:rPr>
              <a:t> </a:t>
            </a:r>
            <a:r>
              <a:rPr sz="1600" b="1" spc="-70" dirty="0">
                <a:latin typeface="Verdana"/>
                <a:cs typeface="Verdana"/>
              </a:rPr>
              <a:t>Discourse</a:t>
            </a:r>
            <a:endParaRPr sz="1600">
              <a:latin typeface="Verdana"/>
              <a:cs typeface="Verdana"/>
            </a:endParaRPr>
          </a:p>
          <a:p>
            <a:pPr marL="12700" marR="5080" algn="just">
              <a:lnSpc>
                <a:spcPct val="100000"/>
              </a:lnSpc>
              <a:spcBef>
                <a:spcPts val="955"/>
              </a:spcBef>
            </a:pPr>
            <a:r>
              <a:rPr sz="1200" spc="-60" dirty="0">
                <a:latin typeface="Verdana"/>
                <a:cs typeface="Verdana"/>
              </a:rPr>
              <a:t>Sentiment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analysis</a:t>
            </a:r>
            <a:r>
              <a:rPr sz="1200" spc="-15" dirty="0">
                <a:latin typeface="Verdana"/>
                <a:cs typeface="Verdana"/>
              </a:rPr>
              <a:t> </a:t>
            </a:r>
            <a:r>
              <a:rPr sz="1200" spc="65" dirty="0">
                <a:latin typeface="Verdana"/>
                <a:cs typeface="Verdana"/>
              </a:rPr>
              <a:t>can</a:t>
            </a:r>
            <a:r>
              <a:rPr sz="1200" spc="-1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provide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-90" dirty="0">
                <a:latin typeface="Verdana"/>
                <a:cs typeface="Verdana"/>
              </a:rPr>
              <a:t>insights</a:t>
            </a:r>
            <a:r>
              <a:rPr sz="1200" spc="-1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into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public </a:t>
            </a:r>
            <a:r>
              <a:rPr sz="1200" spc="-65" dirty="0">
                <a:latin typeface="Verdana"/>
                <a:cs typeface="Verdana"/>
              </a:rPr>
              <a:t>sentiments</a:t>
            </a:r>
            <a:r>
              <a:rPr sz="1200" spc="-35" dirty="0">
                <a:latin typeface="Verdana"/>
                <a:cs typeface="Verdana"/>
              </a:rPr>
              <a:t> towards</a:t>
            </a:r>
            <a:r>
              <a:rPr sz="1200" spc="-1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politicians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policies</a:t>
            </a:r>
            <a:r>
              <a:rPr sz="1200" spc="-15" dirty="0">
                <a:latin typeface="Verdana"/>
                <a:cs typeface="Verdana"/>
              </a:rPr>
              <a:t> </a:t>
            </a:r>
            <a:r>
              <a:rPr sz="1200" spc="-110" dirty="0">
                <a:latin typeface="Verdana"/>
                <a:cs typeface="Verdana"/>
              </a:rPr>
              <a:t>in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Arab </a:t>
            </a:r>
            <a:r>
              <a:rPr sz="1200" spc="-10" dirty="0">
                <a:latin typeface="Verdana"/>
                <a:cs typeface="Verdana"/>
              </a:rPr>
              <a:t>countries.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53435" y="737996"/>
            <a:ext cx="11908231" cy="6120118"/>
            <a:chOff x="284403" y="737996"/>
            <a:chExt cx="11908231" cy="6120118"/>
          </a:xfrm>
        </p:grpSpPr>
        <p:sp>
          <p:nvSpPr>
            <p:cNvPr id="30" name="object 30"/>
            <p:cNvSpPr/>
            <p:nvPr/>
          </p:nvSpPr>
          <p:spPr>
            <a:xfrm>
              <a:off x="10425239" y="737996"/>
              <a:ext cx="1764030" cy="3462654"/>
            </a:xfrm>
            <a:custGeom>
              <a:avLst/>
              <a:gdLst/>
              <a:ahLst/>
              <a:cxnLst/>
              <a:rect l="l" t="t" r="r" b="b"/>
              <a:pathLst>
                <a:path w="1764029" h="3462654">
                  <a:moveTo>
                    <a:pt x="1764004" y="0"/>
                  </a:moveTo>
                  <a:lnTo>
                    <a:pt x="355" y="0"/>
                  </a:lnTo>
                  <a:lnTo>
                    <a:pt x="355" y="2580119"/>
                  </a:lnTo>
                  <a:lnTo>
                    <a:pt x="355" y="2580487"/>
                  </a:lnTo>
                  <a:lnTo>
                    <a:pt x="0" y="2580487"/>
                  </a:lnTo>
                  <a:lnTo>
                    <a:pt x="1066" y="2626207"/>
                  </a:lnTo>
                  <a:lnTo>
                    <a:pt x="5003" y="2672283"/>
                  </a:lnTo>
                  <a:lnTo>
                    <a:pt x="10744" y="2718003"/>
                  </a:lnTo>
                  <a:lnTo>
                    <a:pt x="19367" y="2763367"/>
                  </a:lnTo>
                  <a:lnTo>
                    <a:pt x="30149" y="2808363"/>
                  </a:lnTo>
                  <a:lnTo>
                    <a:pt x="43091" y="2852648"/>
                  </a:lnTo>
                  <a:lnTo>
                    <a:pt x="58686" y="2896565"/>
                  </a:lnTo>
                  <a:lnTo>
                    <a:pt x="76314" y="2939046"/>
                  </a:lnTo>
                  <a:lnTo>
                    <a:pt x="96126" y="2980804"/>
                  </a:lnTo>
                  <a:lnTo>
                    <a:pt x="118440" y="3021482"/>
                  </a:lnTo>
                  <a:lnTo>
                    <a:pt x="142557" y="3060725"/>
                  </a:lnTo>
                  <a:lnTo>
                    <a:pt x="168478" y="3098889"/>
                  </a:lnTo>
                  <a:lnTo>
                    <a:pt x="196557" y="3135249"/>
                  </a:lnTo>
                  <a:lnTo>
                    <a:pt x="226796" y="3170517"/>
                  </a:lnTo>
                  <a:lnTo>
                    <a:pt x="258483" y="3204006"/>
                  </a:lnTo>
                  <a:lnTo>
                    <a:pt x="291960" y="3235680"/>
                  </a:lnTo>
                  <a:lnTo>
                    <a:pt x="327240" y="3265563"/>
                  </a:lnTo>
                  <a:lnTo>
                    <a:pt x="363601" y="3293643"/>
                  </a:lnTo>
                  <a:lnTo>
                    <a:pt x="401764" y="3319919"/>
                  </a:lnTo>
                  <a:lnTo>
                    <a:pt x="440994" y="3344037"/>
                  </a:lnTo>
                  <a:lnTo>
                    <a:pt x="481685" y="3366008"/>
                  </a:lnTo>
                  <a:lnTo>
                    <a:pt x="523443" y="3385807"/>
                  </a:lnTo>
                  <a:lnTo>
                    <a:pt x="565924" y="3403447"/>
                  </a:lnTo>
                  <a:lnTo>
                    <a:pt x="609485" y="3418929"/>
                  </a:lnTo>
                  <a:lnTo>
                    <a:pt x="653757" y="3432238"/>
                  </a:lnTo>
                  <a:lnTo>
                    <a:pt x="698766" y="3442678"/>
                  </a:lnTo>
                  <a:lnTo>
                    <a:pt x="744118" y="3451326"/>
                  </a:lnTo>
                  <a:lnTo>
                    <a:pt x="789838" y="3457448"/>
                  </a:lnTo>
                  <a:lnTo>
                    <a:pt x="835926" y="3461042"/>
                  </a:lnTo>
                  <a:lnTo>
                    <a:pt x="882002" y="3462121"/>
                  </a:lnTo>
                  <a:lnTo>
                    <a:pt x="928077" y="3461042"/>
                  </a:lnTo>
                  <a:lnTo>
                    <a:pt x="974166" y="3457079"/>
                  </a:lnTo>
                  <a:lnTo>
                    <a:pt x="1019886" y="3451326"/>
                  </a:lnTo>
                  <a:lnTo>
                    <a:pt x="1065237" y="3442678"/>
                  </a:lnTo>
                  <a:lnTo>
                    <a:pt x="1110246" y="3431883"/>
                  </a:lnTo>
                  <a:lnTo>
                    <a:pt x="1154518" y="3418929"/>
                  </a:lnTo>
                  <a:lnTo>
                    <a:pt x="1198079" y="3403447"/>
                  </a:lnTo>
                  <a:lnTo>
                    <a:pt x="1240561" y="3385807"/>
                  </a:lnTo>
                  <a:lnTo>
                    <a:pt x="1282319" y="3366008"/>
                  </a:lnTo>
                  <a:lnTo>
                    <a:pt x="1322997" y="3343681"/>
                  </a:lnTo>
                  <a:lnTo>
                    <a:pt x="1362240" y="3319564"/>
                  </a:lnTo>
                  <a:lnTo>
                    <a:pt x="1400403" y="3293643"/>
                  </a:lnTo>
                  <a:lnTo>
                    <a:pt x="1436763" y="3265563"/>
                  </a:lnTo>
                  <a:lnTo>
                    <a:pt x="1472044" y="3235325"/>
                  </a:lnTo>
                  <a:lnTo>
                    <a:pt x="1505521" y="3203638"/>
                  </a:lnTo>
                  <a:lnTo>
                    <a:pt x="1537195" y="3170161"/>
                  </a:lnTo>
                  <a:lnTo>
                    <a:pt x="1567078" y="3134880"/>
                  </a:lnTo>
                  <a:lnTo>
                    <a:pt x="1595158" y="3098520"/>
                  </a:lnTo>
                  <a:lnTo>
                    <a:pt x="1621434" y="3060357"/>
                  </a:lnTo>
                  <a:lnTo>
                    <a:pt x="1645564" y="3021126"/>
                  </a:lnTo>
                  <a:lnTo>
                    <a:pt x="1667522" y="2980448"/>
                  </a:lnTo>
                  <a:lnTo>
                    <a:pt x="1687322" y="2938678"/>
                  </a:lnTo>
                  <a:lnTo>
                    <a:pt x="1704962" y="2896197"/>
                  </a:lnTo>
                  <a:lnTo>
                    <a:pt x="1720316" y="2853004"/>
                  </a:lnTo>
                  <a:lnTo>
                    <a:pt x="1720443" y="2852648"/>
                  </a:lnTo>
                  <a:lnTo>
                    <a:pt x="1733651" y="2808719"/>
                  </a:lnTo>
                  <a:lnTo>
                    <a:pt x="1733765" y="2808363"/>
                  </a:lnTo>
                  <a:lnTo>
                    <a:pt x="1744116" y="2763723"/>
                  </a:lnTo>
                  <a:lnTo>
                    <a:pt x="1744205" y="2763367"/>
                  </a:lnTo>
                  <a:lnTo>
                    <a:pt x="1752765" y="2718358"/>
                  </a:lnTo>
                  <a:lnTo>
                    <a:pt x="1752841" y="2718003"/>
                  </a:lnTo>
                  <a:lnTo>
                    <a:pt x="1758911" y="2672638"/>
                  </a:lnTo>
                  <a:lnTo>
                    <a:pt x="1758962" y="2672283"/>
                  </a:lnTo>
                  <a:lnTo>
                    <a:pt x="1762518" y="2626563"/>
                  </a:lnTo>
                  <a:lnTo>
                    <a:pt x="1762556" y="2626207"/>
                  </a:lnTo>
                  <a:lnTo>
                    <a:pt x="1763522" y="2584805"/>
                  </a:lnTo>
                  <a:lnTo>
                    <a:pt x="1764004" y="2584805"/>
                  </a:lnTo>
                  <a:lnTo>
                    <a:pt x="1764004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846434" y="1122845"/>
              <a:ext cx="1346200" cy="0"/>
            </a:xfrm>
            <a:custGeom>
              <a:avLst/>
              <a:gdLst/>
              <a:ahLst/>
              <a:cxnLst/>
              <a:rect l="l" t="t" r="r" b="b"/>
              <a:pathLst>
                <a:path w="1346200">
                  <a:moveTo>
                    <a:pt x="0" y="0"/>
                  </a:moveTo>
                  <a:lnTo>
                    <a:pt x="1346047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80038" y="5586844"/>
              <a:ext cx="7012305" cy="1271270"/>
            </a:xfrm>
            <a:custGeom>
              <a:avLst/>
              <a:gdLst/>
              <a:ahLst/>
              <a:cxnLst/>
              <a:rect l="l" t="t" r="r" b="b"/>
              <a:pathLst>
                <a:path w="7012305" h="1271270">
                  <a:moveTo>
                    <a:pt x="7012076" y="0"/>
                  </a:moveTo>
                  <a:lnTo>
                    <a:pt x="635406" y="0"/>
                  </a:lnTo>
                  <a:lnTo>
                    <a:pt x="633603" y="0"/>
                  </a:lnTo>
                  <a:lnTo>
                    <a:pt x="569163" y="3594"/>
                  </a:lnTo>
                  <a:lnTo>
                    <a:pt x="503288" y="14033"/>
                  </a:lnTo>
                  <a:lnTo>
                    <a:pt x="439204" y="30949"/>
                  </a:lnTo>
                  <a:lnTo>
                    <a:pt x="376923" y="55079"/>
                  </a:lnTo>
                  <a:lnTo>
                    <a:pt x="317881" y="84950"/>
                  </a:lnTo>
                  <a:lnTo>
                    <a:pt x="262077" y="121310"/>
                  </a:lnTo>
                  <a:lnTo>
                    <a:pt x="210235" y="163080"/>
                  </a:lnTo>
                  <a:lnTo>
                    <a:pt x="163080" y="210235"/>
                  </a:lnTo>
                  <a:lnTo>
                    <a:pt x="121323" y="262077"/>
                  </a:lnTo>
                  <a:lnTo>
                    <a:pt x="84963" y="317512"/>
                  </a:lnTo>
                  <a:lnTo>
                    <a:pt x="55079" y="376910"/>
                  </a:lnTo>
                  <a:lnTo>
                    <a:pt x="30962" y="439191"/>
                  </a:lnTo>
                  <a:lnTo>
                    <a:pt x="14046" y="503275"/>
                  </a:lnTo>
                  <a:lnTo>
                    <a:pt x="3606" y="569150"/>
                  </a:lnTo>
                  <a:lnTo>
                    <a:pt x="0" y="635393"/>
                  </a:lnTo>
                  <a:lnTo>
                    <a:pt x="723" y="668515"/>
                  </a:lnTo>
                  <a:lnTo>
                    <a:pt x="7924" y="734758"/>
                  </a:lnTo>
                  <a:lnTo>
                    <a:pt x="21602" y="799909"/>
                  </a:lnTo>
                  <a:lnTo>
                    <a:pt x="42481" y="862914"/>
                  </a:lnTo>
                  <a:lnTo>
                    <a:pt x="69481" y="923759"/>
                  </a:lnTo>
                  <a:lnTo>
                    <a:pt x="102603" y="981354"/>
                  </a:lnTo>
                  <a:lnTo>
                    <a:pt x="141846" y="1034999"/>
                  </a:lnTo>
                  <a:lnTo>
                    <a:pt x="186118" y="1084313"/>
                  </a:lnTo>
                  <a:lnTo>
                    <a:pt x="235800" y="1128953"/>
                  </a:lnTo>
                  <a:lnTo>
                    <a:pt x="289445" y="1167841"/>
                  </a:lnTo>
                  <a:lnTo>
                    <a:pt x="347040" y="1201318"/>
                  </a:lnTo>
                  <a:lnTo>
                    <a:pt x="407885" y="1228318"/>
                  </a:lnTo>
                  <a:lnTo>
                    <a:pt x="470877" y="1248841"/>
                  </a:lnTo>
                  <a:lnTo>
                    <a:pt x="536041" y="1262519"/>
                  </a:lnTo>
                  <a:lnTo>
                    <a:pt x="602284" y="1269720"/>
                  </a:lnTo>
                  <a:lnTo>
                    <a:pt x="633603" y="1270393"/>
                  </a:lnTo>
                  <a:lnTo>
                    <a:pt x="633603" y="1270800"/>
                  </a:lnTo>
                  <a:lnTo>
                    <a:pt x="635406" y="1270800"/>
                  </a:lnTo>
                  <a:lnTo>
                    <a:pt x="3822839" y="1270800"/>
                  </a:lnTo>
                  <a:lnTo>
                    <a:pt x="7012076" y="1270800"/>
                  </a:lnTo>
                  <a:lnTo>
                    <a:pt x="70120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4403" y="5792762"/>
              <a:ext cx="767080" cy="1064895"/>
            </a:xfrm>
            <a:custGeom>
              <a:avLst/>
              <a:gdLst/>
              <a:ahLst/>
              <a:cxnLst/>
              <a:rect l="l" t="t" r="r" b="b"/>
              <a:pathLst>
                <a:path w="767080" h="1064895">
                  <a:moveTo>
                    <a:pt x="766800" y="383400"/>
                  </a:moveTo>
                  <a:lnTo>
                    <a:pt x="764641" y="343433"/>
                  </a:lnTo>
                  <a:lnTo>
                    <a:pt x="758520" y="303834"/>
                  </a:lnTo>
                  <a:lnTo>
                    <a:pt x="748080" y="264960"/>
                  </a:lnTo>
                  <a:lnTo>
                    <a:pt x="733679" y="227520"/>
                  </a:lnTo>
                  <a:lnTo>
                    <a:pt x="715314" y="191871"/>
                  </a:lnTo>
                  <a:lnTo>
                    <a:pt x="693712" y="158038"/>
                  </a:lnTo>
                  <a:lnTo>
                    <a:pt x="668159" y="126720"/>
                  </a:lnTo>
                  <a:lnTo>
                    <a:pt x="640080" y="98640"/>
                  </a:lnTo>
                  <a:lnTo>
                    <a:pt x="608761" y="73075"/>
                  </a:lnTo>
                  <a:lnTo>
                    <a:pt x="575271" y="51473"/>
                  </a:lnTo>
                  <a:lnTo>
                    <a:pt x="539280" y="33121"/>
                  </a:lnTo>
                  <a:lnTo>
                    <a:pt x="501840" y="18719"/>
                  </a:lnTo>
                  <a:lnTo>
                    <a:pt x="462953" y="8280"/>
                  </a:lnTo>
                  <a:lnTo>
                    <a:pt x="423354" y="2159"/>
                  </a:lnTo>
                  <a:lnTo>
                    <a:pt x="383400" y="0"/>
                  </a:lnTo>
                  <a:lnTo>
                    <a:pt x="363232" y="355"/>
                  </a:lnTo>
                  <a:lnTo>
                    <a:pt x="323278" y="4673"/>
                  </a:lnTo>
                  <a:lnTo>
                    <a:pt x="284035" y="12954"/>
                  </a:lnTo>
                  <a:lnTo>
                    <a:pt x="245872" y="25552"/>
                  </a:lnTo>
                  <a:lnTo>
                    <a:pt x="209511" y="41757"/>
                  </a:lnTo>
                  <a:lnTo>
                    <a:pt x="174599" y="61912"/>
                  </a:lnTo>
                  <a:lnTo>
                    <a:pt x="142201" y="85318"/>
                  </a:lnTo>
                  <a:lnTo>
                    <a:pt x="112318" y="112318"/>
                  </a:lnTo>
                  <a:lnTo>
                    <a:pt x="85318" y="142201"/>
                  </a:lnTo>
                  <a:lnTo>
                    <a:pt x="61912" y="174599"/>
                  </a:lnTo>
                  <a:lnTo>
                    <a:pt x="41757" y="209511"/>
                  </a:lnTo>
                  <a:lnTo>
                    <a:pt x="25552" y="245884"/>
                  </a:lnTo>
                  <a:lnTo>
                    <a:pt x="12954" y="284035"/>
                  </a:lnTo>
                  <a:lnTo>
                    <a:pt x="4673" y="323278"/>
                  </a:lnTo>
                  <a:lnTo>
                    <a:pt x="355" y="363232"/>
                  </a:lnTo>
                  <a:lnTo>
                    <a:pt x="0" y="383400"/>
                  </a:lnTo>
                  <a:lnTo>
                    <a:pt x="25" y="384479"/>
                  </a:lnTo>
                  <a:lnTo>
                    <a:pt x="0" y="1064514"/>
                  </a:lnTo>
                  <a:lnTo>
                    <a:pt x="383400" y="1064514"/>
                  </a:lnTo>
                  <a:lnTo>
                    <a:pt x="766800" y="1064514"/>
                  </a:lnTo>
                  <a:lnTo>
                    <a:pt x="766800" y="384479"/>
                  </a:lnTo>
                  <a:lnTo>
                    <a:pt x="766406" y="384479"/>
                  </a:lnTo>
                  <a:lnTo>
                    <a:pt x="766432" y="383400"/>
                  </a:lnTo>
                  <a:lnTo>
                    <a:pt x="766800" y="38340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0481" y="6516001"/>
              <a:ext cx="2502535" cy="0"/>
            </a:xfrm>
            <a:custGeom>
              <a:avLst/>
              <a:gdLst/>
              <a:ahLst/>
              <a:cxnLst/>
              <a:rect l="l" t="t" r="r" b="b"/>
              <a:pathLst>
                <a:path w="2502535">
                  <a:moveTo>
                    <a:pt x="0" y="0"/>
                  </a:moveTo>
                  <a:lnTo>
                    <a:pt x="2502001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08000" y="1316100"/>
              <a:ext cx="5461000" cy="5448300"/>
            </a:xfrm>
            <a:custGeom>
              <a:avLst/>
              <a:gdLst/>
              <a:ahLst/>
              <a:cxnLst/>
              <a:rect l="l" t="t" r="r" b="b"/>
              <a:pathLst>
                <a:path w="5461000" h="5448300">
                  <a:moveTo>
                    <a:pt x="3006356" y="5435600"/>
                  </a:moveTo>
                  <a:lnTo>
                    <a:pt x="2454122" y="5435600"/>
                  </a:lnTo>
                  <a:lnTo>
                    <a:pt x="2522880" y="5448300"/>
                  </a:lnTo>
                  <a:lnTo>
                    <a:pt x="2937598" y="5448300"/>
                  </a:lnTo>
                  <a:lnTo>
                    <a:pt x="3006356" y="5435600"/>
                  </a:lnTo>
                  <a:close/>
                </a:path>
                <a:path w="5461000" h="5448300">
                  <a:moveTo>
                    <a:pt x="3075114" y="12700"/>
                  </a:moveTo>
                  <a:lnTo>
                    <a:pt x="2385364" y="12700"/>
                  </a:lnTo>
                  <a:lnTo>
                    <a:pt x="2113203" y="63500"/>
                  </a:lnTo>
                  <a:lnTo>
                    <a:pt x="2045881" y="88900"/>
                  </a:lnTo>
                  <a:lnTo>
                    <a:pt x="1979282" y="101600"/>
                  </a:lnTo>
                  <a:lnTo>
                    <a:pt x="1913039" y="127000"/>
                  </a:lnTo>
                  <a:lnTo>
                    <a:pt x="1847164" y="139700"/>
                  </a:lnTo>
                  <a:lnTo>
                    <a:pt x="1590484" y="241300"/>
                  </a:lnTo>
                  <a:lnTo>
                    <a:pt x="1527835" y="279400"/>
                  </a:lnTo>
                  <a:lnTo>
                    <a:pt x="1466278" y="304800"/>
                  </a:lnTo>
                  <a:lnTo>
                    <a:pt x="1405077" y="342900"/>
                  </a:lnTo>
                  <a:lnTo>
                    <a:pt x="1345323" y="368300"/>
                  </a:lnTo>
                  <a:lnTo>
                    <a:pt x="1285913" y="406400"/>
                  </a:lnTo>
                  <a:lnTo>
                    <a:pt x="1227962" y="444500"/>
                  </a:lnTo>
                  <a:lnTo>
                    <a:pt x="1114196" y="520700"/>
                  </a:lnTo>
                  <a:lnTo>
                    <a:pt x="1059116" y="571500"/>
                  </a:lnTo>
                  <a:lnTo>
                    <a:pt x="1004760" y="609600"/>
                  </a:lnTo>
                  <a:lnTo>
                    <a:pt x="951839" y="660400"/>
                  </a:lnTo>
                  <a:lnTo>
                    <a:pt x="899998" y="698500"/>
                  </a:lnTo>
                  <a:lnTo>
                    <a:pt x="849236" y="749300"/>
                  </a:lnTo>
                  <a:lnTo>
                    <a:pt x="799553" y="800100"/>
                  </a:lnTo>
                  <a:lnTo>
                    <a:pt x="751319" y="850900"/>
                  </a:lnTo>
                  <a:lnTo>
                    <a:pt x="704519" y="901700"/>
                  </a:lnTo>
                  <a:lnTo>
                    <a:pt x="658799" y="952500"/>
                  </a:lnTo>
                  <a:lnTo>
                    <a:pt x="614159" y="1003300"/>
                  </a:lnTo>
                  <a:lnTo>
                    <a:pt x="571322" y="1054100"/>
                  </a:lnTo>
                  <a:lnTo>
                    <a:pt x="529564" y="1104900"/>
                  </a:lnTo>
                  <a:lnTo>
                    <a:pt x="489242" y="1168400"/>
                  </a:lnTo>
                  <a:lnTo>
                    <a:pt x="450723" y="1219200"/>
                  </a:lnTo>
                  <a:lnTo>
                    <a:pt x="413283" y="1282700"/>
                  </a:lnTo>
                  <a:lnTo>
                    <a:pt x="377278" y="1346200"/>
                  </a:lnTo>
                  <a:lnTo>
                    <a:pt x="343077" y="1397000"/>
                  </a:lnTo>
                  <a:lnTo>
                    <a:pt x="310324" y="1460500"/>
                  </a:lnTo>
                  <a:lnTo>
                    <a:pt x="278993" y="1524000"/>
                  </a:lnTo>
                  <a:lnTo>
                    <a:pt x="249478" y="1587500"/>
                  </a:lnTo>
                  <a:lnTo>
                    <a:pt x="221399" y="1651000"/>
                  </a:lnTo>
                  <a:lnTo>
                    <a:pt x="194754" y="1714500"/>
                  </a:lnTo>
                  <a:lnTo>
                    <a:pt x="169913" y="1778000"/>
                  </a:lnTo>
                  <a:lnTo>
                    <a:pt x="146875" y="1841500"/>
                  </a:lnTo>
                  <a:lnTo>
                    <a:pt x="125272" y="1905000"/>
                  </a:lnTo>
                  <a:lnTo>
                    <a:pt x="105473" y="1981200"/>
                  </a:lnTo>
                  <a:lnTo>
                    <a:pt x="87122" y="2044700"/>
                  </a:lnTo>
                  <a:lnTo>
                    <a:pt x="70561" y="2108200"/>
                  </a:lnTo>
                  <a:lnTo>
                    <a:pt x="55803" y="2171700"/>
                  </a:lnTo>
                  <a:lnTo>
                    <a:pt x="42837" y="2247900"/>
                  </a:lnTo>
                  <a:lnTo>
                    <a:pt x="31318" y="2311400"/>
                  </a:lnTo>
                  <a:lnTo>
                    <a:pt x="21958" y="2374900"/>
                  </a:lnTo>
                  <a:lnTo>
                    <a:pt x="14033" y="2451100"/>
                  </a:lnTo>
                  <a:lnTo>
                    <a:pt x="7924" y="2514600"/>
                  </a:lnTo>
                  <a:lnTo>
                    <a:pt x="3594" y="2590800"/>
                  </a:lnTo>
                  <a:lnTo>
                    <a:pt x="723" y="2654300"/>
                  </a:lnTo>
                  <a:lnTo>
                    <a:pt x="0" y="2730500"/>
                  </a:lnTo>
                  <a:lnTo>
                    <a:pt x="723" y="2794000"/>
                  </a:lnTo>
                  <a:lnTo>
                    <a:pt x="3594" y="2870200"/>
                  </a:lnTo>
                  <a:lnTo>
                    <a:pt x="7924" y="2933700"/>
                  </a:lnTo>
                  <a:lnTo>
                    <a:pt x="14033" y="2997200"/>
                  </a:lnTo>
                  <a:lnTo>
                    <a:pt x="21958" y="3073400"/>
                  </a:lnTo>
                  <a:lnTo>
                    <a:pt x="31673" y="3136900"/>
                  </a:lnTo>
                  <a:lnTo>
                    <a:pt x="42837" y="3213100"/>
                  </a:lnTo>
                  <a:lnTo>
                    <a:pt x="55803" y="3276600"/>
                  </a:lnTo>
                  <a:lnTo>
                    <a:pt x="70561" y="3340100"/>
                  </a:lnTo>
                  <a:lnTo>
                    <a:pt x="87122" y="3403600"/>
                  </a:lnTo>
                  <a:lnTo>
                    <a:pt x="105473" y="3479800"/>
                  </a:lnTo>
                  <a:lnTo>
                    <a:pt x="125272" y="3543300"/>
                  </a:lnTo>
                  <a:lnTo>
                    <a:pt x="146875" y="3606800"/>
                  </a:lnTo>
                  <a:lnTo>
                    <a:pt x="169913" y="3670300"/>
                  </a:lnTo>
                  <a:lnTo>
                    <a:pt x="194754" y="3733800"/>
                  </a:lnTo>
                  <a:lnTo>
                    <a:pt x="221399" y="3797300"/>
                  </a:lnTo>
                  <a:lnTo>
                    <a:pt x="249478" y="3860800"/>
                  </a:lnTo>
                  <a:lnTo>
                    <a:pt x="278993" y="3924300"/>
                  </a:lnTo>
                  <a:lnTo>
                    <a:pt x="310324" y="3987800"/>
                  </a:lnTo>
                  <a:lnTo>
                    <a:pt x="343077" y="4051300"/>
                  </a:lnTo>
                  <a:lnTo>
                    <a:pt x="377634" y="4114800"/>
                  </a:lnTo>
                  <a:lnTo>
                    <a:pt x="413283" y="4165600"/>
                  </a:lnTo>
                  <a:lnTo>
                    <a:pt x="450723" y="4229100"/>
                  </a:lnTo>
                  <a:lnTo>
                    <a:pt x="489597" y="4279900"/>
                  </a:lnTo>
                  <a:lnTo>
                    <a:pt x="529564" y="4343400"/>
                  </a:lnTo>
                  <a:lnTo>
                    <a:pt x="571322" y="4394200"/>
                  </a:lnTo>
                  <a:lnTo>
                    <a:pt x="614514" y="4445000"/>
                  </a:lnTo>
                  <a:lnTo>
                    <a:pt x="658799" y="4508500"/>
                  </a:lnTo>
                  <a:lnTo>
                    <a:pt x="704519" y="4559300"/>
                  </a:lnTo>
                  <a:lnTo>
                    <a:pt x="751674" y="4610100"/>
                  </a:lnTo>
                  <a:lnTo>
                    <a:pt x="799922" y="4660900"/>
                  </a:lnTo>
                  <a:lnTo>
                    <a:pt x="849236" y="4699000"/>
                  </a:lnTo>
                  <a:lnTo>
                    <a:pt x="899998" y="4749800"/>
                  </a:lnTo>
                  <a:lnTo>
                    <a:pt x="951839" y="4800600"/>
                  </a:lnTo>
                  <a:lnTo>
                    <a:pt x="1005116" y="4838700"/>
                  </a:lnTo>
                  <a:lnTo>
                    <a:pt x="1059116" y="4889500"/>
                  </a:lnTo>
                  <a:lnTo>
                    <a:pt x="1170724" y="4965700"/>
                  </a:lnTo>
                  <a:lnTo>
                    <a:pt x="1227962" y="5003800"/>
                  </a:lnTo>
                  <a:lnTo>
                    <a:pt x="1345323" y="5080000"/>
                  </a:lnTo>
                  <a:lnTo>
                    <a:pt x="1405432" y="5105400"/>
                  </a:lnTo>
                  <a:lnTo>
                    <a:pt x="1527835" y="5181600"/>
                  </a:lnTo>
                  <a:lnTo>
                    <a:pt x="1653476" y="5232400"/>
                  </a:lnTo>
                  <a:lnTo>
                    <a:pt x="1913039" y="5334000"/>
                  </a:lnTo>
                  <a:lnTo>
                    <a:pt x="1979282" y="5346700"/>
                  </a:lnTo>
                  <a:lnTo>
                    <a:pt x="2045881" y="5372100"/>
                  </a:lnTo>
                  <a:lnTo>
                    <a:pt x="2385364" y="5435600"/>
                  </a:lnTo>
                  <a:lnTo>
                    <a:pt x="3075114" y="5435600"/>
                  </a:lnTo>
                  <a:lnTo>
                    <a:pt x="3414598" y="5372100"/>
                  </a:lnTo>
                  <a:lnTo>
                    <a:pt x="3481197" y="5346700"/>
                  </a:lnTo>
                  <a:lnTo>
                    <a:pt x="3547440" y="5334000"/>
                  </a:lnTo>
                  <a:lnTo>
                    <a:pt x="3869994" y="5207000"/>
                  </a:lnTo>
                  <a:lnTo>
                    <a:pt x="3932643" y="5181600"/>
                  </a:lnTo>
                  <a:lnTo>
                    <a:pt x="4055033" y="5105400"/>
                  </a:lnTo>
                  <a:lnTo>
                    <a:pt x="4115155" y="5080000"/>
                  </a:lnTo>
                  <a:lnTo>
                    <a:pt x="4232516" y="5003800"/>
                  </a:lnTo>
                  <a:lnTo>
                    <a:pt x="4289755" y="4965700"/>
                  </a:lnTo>
                  <a:lnTo>
                    <a:pt x="4401362" y="4889500"/>
                  </a:lnTo>
                  <a:lnTo>
                    <a:pt x="4455363" y="4838700"/>
                  </a:lnTo>
                  <a:lnTo>
                    <a:pt x="4508284" y="4800600"/>
                  </a:lnTo>
                  <a:lnTo>
                    <a:pt x="4560481" y="4749800"/>
                  </a:lnTo>
                  <a:lnTo>
                    <a:pt x="4610874" y="4699000"/>
                  </a:lnTo>
                  <a:lnTo>
                    <a:pt x="4660557" y="4660900"/>
                  </a:lnTo>
                  <a:lnTo>
                    <a:pt x="4708804" y="4610100"/>
                  </a:lnTo>
                  <a:lnTo>
                    <a:pt x="4755959" y="4559300"/>
                  </a:lnTo>
                  <a:lnTo>
                    <a:pt x="4801679" y="4508500"/>
                  </a:lnTo>
                  <a:lnTo>
                    <a:pt x="4845964" y="4445000"/>
                  </a:lnTo>
                  <a:lnTo>
                    <a:pt x="4888801" y="4394200"/>
                  </a:lnTo>
                  <a:lnTo>
                    <a:pt x="4930559" y="4343400"/>
                  </a:lnTo>
                  <a:lnTo>
                    <a:pt x="4970881" y="4279900"/>
                  </a:lnTo>
                  <a:lnTo>
                    <a:pt x="5009756" y="4229100"/>
                  </a:lnTo>
                  <a:lnTo>
                    <a:pt x="5046840" y="4165600"/>
                  </a:lnTo>
                  <a:lnTo>
                    <a:pt x="5082844" y="4114800"/>
                  </a:lnTo>
                  <a:lnTo>
                    <a:pt x="5117033" y="4051300"/>
                  </a:lnTo>
                  <a:lnTo>
                    <a:pt x="5149799" y="3987800"/>
                  </a:lnTo>
                  <a:lnTo>
                    <a:pt x="5181117" y="3924300"/>
                  </a:lnTo>
                  <a:lnTo>
                    <a:pt x="5210644" y="3860800"/>
                  </a:lnTo>
                  <a:lnTo>
                    <a:pt x="5238724" y="3797300"/>
                  </a:lnTo>
                  <a:lnTo>
                    <a:pt x="5265356" y="3733800"/>
                  </a:lnTo>
                  <a:lnTo>
                    <a:pt x="5290197" y="3670300"/>
                  </a:lnTo>
                  <a:lnTo>
                    <a:pt x="5313235" y="3606800"/>
                  </a:lnTo>
                  <a:lnTo>
                    <a:pt x="5334838" y="3543300"/>
                  </a:lnTo>
                  <a:lnTo>
                    <a:pt x="5354637" y="3479800"/>
                  </a:lnTo>
                  <a:lnTo>
                    <a:pt x="5373001" y="3403600"/>
                  </a:lnTo>
                  <a:lnTo>
                    <a:pt x="5389562" y="3340100"/>
                  </a:lnTo>
                  <a:lnTo>
                    <a:pt x="5404319" y="3276600"/>
                  </a:lnTo>
                  <a:lnTo>
                    <a:pt x="5417273" y="3213100"/>
                  </a:lnTo>
                  <a:lnTo>
                    <a:pt x="5428792" y="3136900"/>
                  </a:lnTo>
                  <a:lnTo>
                    <a:pt x="5438165" y="3073400"/>
                  </a:lnTo>
                  <a:lnTo>
                    <a:pt x="5446077" y="2997200"/>
                  </a:lnTo>
                  <a:lnTo>
                    <a:pt x="5452198" y="2933700"/>
                  </a:lnTo>
                  <a:lnTo>
                    <a:pt x="5456516" y="2870200"/>
                  </a:lnTo>
                  <a:lnTo>
                    <a:pt x="5459399" y="2794000"/>
                  </a:lnTo>
                  <a:lnTo>
                    <a:pt x="5460123" y="2730500"/>
                  </a:lnTo>
                  <a:lnTo>
                    <a:pt x="5460479" y="2730500"/>
                  </a:lnTo>
                  <a:lnTo>
                    <a:pt x="5459755" y="2654300"/>
                  </a:lnTo>
                  <a:lnTo>
                    <a:pt x="5456885" y="2590800"/>
                  </a:lnTo>
                  <a:lnTo>
                    <a:pt x="5452554" y="2514600"/>
                  </a:lnTo>
                  <a:lnTo>
                    <a:pt x="5446433" y="2451100"/>
                  </a:lnTo>
                  <a:lnTo>
                    <a:pt x="5438521" y="2374900"/>
                  </a:lnTo>
                  <a:lnTo>
                    <a:pt x="5429161" y="2311400"/>
                  </a:lnTo>
                  <a:lnTo>
                    <a:pt x="5417642" y="2247900"/>
                  </a:lnTo>
                  <a:lnTo>
                    <a:pt x="5404675" y="2171700"/>
                  </a:lnTo>
                  <a:lnTo>
                    <a:pt x="5389918" y="2108200"/>
                  </a:lnTo>
                  <a:lnTo>
                    <a:pt x="5373357" y="2044700"/>
                  </a:lnTo>
                  <a:lnTo>
                    <a:pt x="5354993" y="1981200"/>
                  </a:lnTo>
                  <a:lnTo>
                    <a:pt x="5335193" y="1905000"/>
                  </a:lnTo>
                  <a:lnTo>
                    <a:pt x="5313603" y="1841500"/>
                  </a:lnTo>
                  <a:lnTo>
                    <a:pt x="5290553" y="1778000"/>
                  </a:lnTo>
                  <a:lnTo>
                    <a:pt x="5265724" y="1714500"/>
                  </a:lnTo>
                  <a:lnTo>
                    <a:pt x="5239080" y="1651000"/>
                  </a:lnTo>
                  <a:lnTo>
                    <a:pt x="5211000" y="1587500"/>
                  </a:lnTo>
                  <a:lnTo>
                    <a:pt x="5181473" y="1524000"/>
                  </a:lnTo>
                  <a:lnTo>
                    <a:pt x="5150154" y="1460500"/>
                  </a:lnTo>
                  <a:lnTo>
                    <a:pt x="5117401" y="1397000"/>
                  </a:lnTo>
                  <a:lnTo>
                    <a:pt x="5083200" y="1346200"/>
                  </a:lnTo>
                  <a:lnTo>
                    <a:pt x="5047195" y="1282700"/>
                  </a:lnTo>
                  <a:lnTo>
                    <a:pt x="5009756" y="1219200"/>
                  </a:lnTo>
                  <a:lnTo>
                    <a:pt x="4971237" y="1168400"/>
                  </a:lnTo>
                  <a:lnTo>
                    <a:pt x="4930914" y="1104900"/>
                  </a:lnTo>
                  <a:lnTo>
                    <a:pt x="4889157" y="1054100"/>
                  </a:lnTo>
                  <a:lnTo>
                    <a:pt x="4846320" y="1003300"/>
                  </a:lnTo>
                  <a:lnTo>
                    <a:pt x="4801679" y="952500"/>
                  </a:lnTo>
                  <a:lnTo>
                    <a:pt x="4755959" y="901700"/>
                  </a:lnTo>
                  <a:lnTo>
                    <a:pt x="4709159" y="850900"/>
                  </a:lnTo>
                  <a:lnTo>
                    <a:pt x="4660925" y="800100"/>
                  </a:lnTo>
                  <a:lnTo>
                    <a:pt x="4611243" y="749300"/>
                  </a:lnTo>
                  <a:lnTo>
                    <a:pt x="4560481" y="698500"/>
                  </a:lnTo>
                  <a:lnTo>
                    <a:pt x="4508639" y="660400"/>
                  </a:lnTo>
                  <a:lnTo>
                    <a:pt x="4455718" y="609600"/>
                  </a:lnTo>
                  <a:lnTo>
                    <a:pt x="4401362" y="571500"/>
                  </a:lnTo>
                  <a:lnTo>
                    <a:pt x="4346282" y="520700"/>
                  </a:lnTo>
                  <a:lnTo>
                    <a:pt x="4232516" y="444500"/>
                  </a:lnTo>
                  <a:lnTo>
                    <a:pt x="4174553" y="406400"/>
                  </a:lnTo>
                  <a:lnTo>
                    <a:pt x="4115155" y="368300"/>
                  </a:lnTo>
                  <a:lnTo>
                    <a:pt x="4055402" y="342900"/>
                  </a:lnTo>
                  <a:lnTo>
                    <a:pt x="3994200" y="304800"/>
                  </a:lnTo>
                  <a:lnTo>
                    <a:pt x="3932643" y="279400"/>
                  </a:lnTo>
                  <a:lnTo>
                    <a:pt x="3869994" y="241300"/>
                  </a:lnTo>
                  <a:lnTo>
                    <a:pt x="3613315" y="139700"/>
                  </a:lnTo>
                  <a:lnTo>
                    <a:pt x="3547440" y="127000"/>
                  </a:lnTo>
                  <a:lnTo>
                    <a:pt x="3481197" y="101600"/>
                  </a:lnTo>
                  <a:lnTo>
                    <a:pt x="3414598" y="88900"/>
                  </a:lnTo>
                  <a:lnTo>
                    <a:pt x="3347275" y="63500"/>
                  </a:lnTo>
                  <a:lnTo>
                    <a:pt x="3075114" y="12700"/>
                  </a:lnTo>
                  <a:close/>
                </a:path>
                <a:path w="5461000" h="5448300">
                  <a:moveTo>
                    <a:pt x="2937598" y="0"/>
                  </a:moveTo>
                  <a:lnTo>
                    <a:pt x="2522880" y="0"/>
                  </a:lnTo>
                  <a:lnTo>
                    <a:pt x="2454122" y="12700"/>
                  </a:lnTo>
                  <a:lnTo>
                    <a:pt x="3006356" y="12700"/>
                  </a:lnTo>
                  <a:lnTo>
                    <a:pt x="2937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0842" y="1440002"/>
              <a:ext cx="5194423" cy="5194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2190095" cy="6858000"/>
          </a:xfrm>
          <a:custGeom>
            <a:avLst/>
            <a:gdLst/>
            <a:ahLst/>
            <a:cxnLst/>
            <a:rect l="l" t="t" r="r" b="b"/>
            <a:pathLst>
              <a:path w="12190095" h="6858000">
                <a:moveTo>
                  <a:pt x="12189599" y="0"/>
                </a:moveTo>
                <a:lnTo>
                  <a:pt x="12189599" y="6857631"/>
                </a:lnTo>
                <a:lnTo>
                  <a:pt x="0" y="6857631"/>
                </a:lnTo>
                <a:lnTo>
                  <a:pt x="0" y="0"/>
                </a:lnTo>
                <a:lnTo>
                  <a:pt x="12189599" y="0"/>
                </a:lnTo>
                <a:close/>
              </a:path>
            </a:pathLst>
          </a:custGeom>
          <a:solidFill>
            <a:srgbClr val="FDFADF">
              <a:alpha val="3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654" y="251536"/>
            <a:ext cx="84455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Importance</a:t>
            </a:r>
            <a:r>
              <a:rPr spc="-185" dirty="0"/>
              <a:t> </a:t>
            </a:r>
            <a:r>
              <a:rPr spc="-240" dirty="0"/>
              <a:t>of</a:t>
            </a:r>
            <a:r>
              <a:rPr spc="-195" dirty="0"/>
              <a:t> </a:t>
            </a:r>
            <a:r>
              <a:rPr spc="-350" dirty="0"/>
              <a:t>Sentiment</a:t>
            </a:r>
            <a:r>
              <a:rPr spc="-195" dirty="0"/>
              <a:t> </a:t>
            </a:r>
            <a:r>
              <a:rPr spc="-390" dirty="0"/>
              <a:t>Analysis</a:t>
            </a:r>
            <a:r>
              <a:rPr spc="-180" dirty="0"/>
              <a:t> </a:t>
            </a:r>
            <a:r>
              <a:rPr spc="-409" dirty="0"/>
              <a:t>in</a:t>
            </a:r>
            <a:r>
              <a:rPr spc="-190" dirty="0"/>
              <a:t> </a:t>
            </a:r>
            <a:r>
              <a:rPr spc="-120" dirty="0"/>
              <a:t>Arabic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24802" y="2004834"/>
            <a:ext cx="552450" cy="622935"/>
            <a:chOff x="424802" y="2004834"/>
            <a:chExt cx="552450" cy="622935"/>
          </a:xfrm>
        </p:grpSpPr>
        <p:sp>
          <p:nvSpPr>
            <p:cNvPr id="5" name="object 5"/>
            <p:cNvSpPr/>
            <p:nvPr/>
          </p:nvSpPr>
          <p:spPr>
            <a:xfrm>
              <a:off x="424802" y="2004834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36" y="3606"/>
                  </a:lnTo>
                  <a:lnTo>
                    <a:pt x="218160" y="14401"/>
                  </a:lnTo>
                  <a:lnTo>
                    <a:pt x="174244" y="31686"/>
                  </a:lnTo>
                  <a:lnTo>
                    <a:pt x="133553" y="55803"/>
                  </a:lnTo>
                  <a:lnTo>
                    <a:pt x="96837" y="85686"/>
                  </a:lnTo>
                  <a:lnTo>
                    <a:pt x="65163" y="120967"/>
                  </a:lnTo>
                  <a:lnTo>
                    <a:pt x="39243" y="160210"/>
                  </a:lnTo>
                  <a:lnTo>
                    <a:pt x="19443" y="203403"/>
                  </a:lnTo>
                  <a:lnTo>
                    <a:pt x="6477" y="248767"/>
                  </a:lnTo>
                  <a:lnTo>
                    <a:pt x="355" y="295567"/>
                  </a:lnTo>
                  <a:lnTo>
                    <a:pt x="0" y="311403"/>
                  </a:lnTo>
                  <a:lnTo>
                    <a:pt x="355" y="327240"/>
                  </a:lnTo>
                  <a:lnTo>
                    <a:pt x="6477" y="374040"/>
                  </a:lnTo>
                  <a:lnTo>
                    <a:pt x="19443" y="419404"/>
                  </a:lnTo>
                  <a:lnTo>
                    <a:pt x="39243" y="462610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53" y="567004"/>
                  </a:lnTo>
                  <a:lnTo>
                    <a:pt x="174244" y="591121"/>
                  </a:lnTo>
                  <a:lnTo>
                    <a:pt x="218160" y="608406"/>
                  </a:lnTo>
                  <a:lnTo>
                    <a:pt x="264236" y="619201"/>
                  </a:lnTo>
                  <a:lnTo>
                    <a:pt x="311404" y="622808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3275" y="2080806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767" y="221399"/>
                  </a:lnTo>
                  <a:lnTo>
                    <a:pt x="723" y="222110"/>
                  </a:lnTo>
                  <a:lnTo>
                    <a:pt x="379" y="233629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357" y="245871"/>
                  </a:lnTo>
                  <a:lnTo>
                    <a:pt x="4977" y="282232"/>
                  </a:lnTo>
                  <a:lnTo>
                    <a:pt x="5041" y="282587"/>
                  </a:lnTo>
                  <a:lnTo>
                    <a:pt x="20167" y="329031"/>
                  </a:lnTo>
                  <a:lnTo>
                    <a:pt x="44640" y="371513"/>
                  </a:lnTo>
                  <a:lnTo>
                    <a:pt x="77406" y="407517"/>
                  </a:lnTo>
                  <a:lnTo>
                    <a:pt x="117005" y="436308"/>
                  </a:lnTo>
                  <a:lnTo>
                    <a:pt x="161645" y="456107"/>
                  </a:lnTo>
                  <a:lnTo>
                    <a:pt x="209524" y="466191"/>
                  </a:lnTo>
                  <a:lnTo>
                    <a:pt x="234010" y="467639"/>
                  </a:lnTo>
                  <a:lnTo>
                    <a:pt x="246240" y="467271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29"/>
                  </a:lnTo>
                  <a:lnTo>
                    <a:pt x="415442" y="380873"/>
                  </a:lnTo>
                  <a:lnTo>
                    <a:pt x="442087" y="339839"/>
                  </a:lnTo>
                  <a:lnTo>
                    <a:pt x="455998" y="306349"/>
                  </a:lnTo>
                  <a:lnTo>
                    <a:pt x="456120" y="305993"/>
                  </a:lnTo>
                  <a:lnTo>
                    <a:pt x="459619" y="294474"/>
                  </a:lnTo>
                  <a:lnTo>
                    <a:pt x="459727" y="294119"/>
                  </a:lnTo>
                  <a:lnTo>
                    <a:pt x="462523" y="282587"/>
                  </a:lnTo>
                  <a:lnTo>
                    <a:pt x="467628" y="233997"/>
                  </a:lnTo>
                  <a:lnTo>
                    <a:pt x="467639" y="233629"/>
                  </a:lnTo>
                  <a:lnTo>
                    <a:pt x="467304" y="222110"/>
                  </a:lnTo>
                  <a:lnTo>
                    <a:pt x="467283" y="221399"/>
                  </a:lnTo>
                  <a:lnTo>
                    <a:pt x="466299" y="210235"/>
                  </a:lnTo>
                  <a:lnTo>
                    <a:pt x="456120" y="161277"/>
                  </a:lnTo>
                  <a:lnTo>
                    <a:pt x="436321" y="116636"/>
                  </a:lnTo>
                  <a:lnTo>
                    <a:pt x="407530" y="77393"/>
                  </a:lnTo>
                  <a:lnTo>
                    <a:pt x="371170" y="44627"/>
                  </a:lnTo>
                  <a:lnTo>
                    <a:pt x="329044" y="20154"/>
                  </a:lnTo>
                  <a:lnTo>
                    <a:pt x="282600" y="5029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3275" y="2080806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4">
                  <a:moveTo>
                    <a:pt x="368" y="233997"/>
                  </a:moveTo>
                  <a:lnTo>
                    <a:pt x="723" y="222110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11"/>
                  </a:lnTo>
                  <a:lnTo>
                    <a:pt x="90728" y="48958"/>
                  </a:lnTo>
                  <a:lnTo>
                    <a:pt x="131038" y="24117"/>
                  </a:lnTo>
                  <a:lnTo>
                    <a:pt x="175323" y="7556"/>
                  </a:lnTo>
                  <a:lnTo>
                    <a:pt x="198729" y="2870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29"/>
                  </a:lnTo>
                  <a:lnTo>
                    <a:pt x="329044" y="20154"/>
                  </a:lnTo>
                  <a:lnTo>
                    <a:pt x="371170" y="44627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29"/>
                  </a:lnTo>
                  <a:lnTo>
                    <a:pt x="462610" y="282232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08"/>
                  </a:lnTo>
                  <a:lnTo>
                    <a:pt x="306362" y="456107"/>
                  </a:lnTo>
                  <a:lnTo>
                    <a:pt x="258483" y="466191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0989"/>
                  </a:lnTo>
                  <a:lnTo>
                    <a:pt x="11518" y="306349"/>
                  </a:lnTo>
                  <a:lnTo>
                    <a:pt x="1447" y="258470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0819" y="2179345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8054" y="1817179"/>
            <a:ext cx="2045335" cy="131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48360">
              <a:lnSpc>
                <a:spcPct val="100000"/>
              </a:lnSpc>
              <a:spcBef>
                <a:spcPts val="100"/>
              </a:spcBef>
            </a:pPr>
            <a:r>
              <a:rPr sz="1400" b="1" spc="-90" dirty="0">
                <a:latin typeface="Verdana"/>
                <a:cs typeface="Verdana"/>
              </a:rPr>
              <a:t>Enhance</a:t>
            </a:r>
            <a:r>
              <a:rPr sz="1400" b="1" spc="-80" dirty="0">
                <a:latin typeface="Verdana"/>
                <a:cs typeface="Verdana"/>
              </a:rPr>
              <a:t> </a:t>
            </a:r>
            <a:r>
              <a:rPr sz="1400" b="1" spc="-200" dirty="0">
                <a:latin typeface="Verdana"/>
                <a:cs typeface="Verdana"/>
              </a:rPr>
              <a:t>User </a:t>
            </a:r>
            <a:r>
              <a:rPr sz="1400" b="1" spc="-60" dirty="0">
                <a:latin typeface="Verdana"/>
                <a:cs typeface="Verdana"/>
              </a:rPr>
              <a:t>Engagement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99700"/>
              </a:lnSpc>
              <a:spcBef>
                <a:spcPts val="1015"/>
              </a:spcBef>
            </a:pPr>
            <a:r>
              <a:rPr sz="1200" dirty="0">
                <a:latin typeface="Verdana"/>
                <a:cs typeface="Verdana"/>
              </a:rPr>
              <a:t>Leverage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sentiment </a:t>
            </a:r>
            <a:r>
              <a:rPr sz="1200" spc="-60" dirty="0">
                <a:latin typeface="Verdana"/>
                <a:cs typeface="Verdana"/>
              </a:rPr>
              <a:t>analysis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to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tailor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content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for </a:t>
            </a:r>
            <a:r>
              <a:rPr sz="1200" spc="-25" dirty="0">
                <a:latin typeface="Verdana"/>
                <a:cs typeface="Verdana"/>
              </a:rPr>
              <a:t>better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audience interaction.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4802" y="4539602"/>
            <a:ext cx="552450" cy="622935"/>
            <a:chOff x="424802" y="4539602"/>
            <a:chExt cx="552450" cy="622935"/>
          </a:xfrm>
        </p:grpSpPr>
        <p:sp>
          <p:nvSpPr>
            <p:cNvPr id="11" name="object 11"/>
            <p:cNvSpPr/>
            <p:nvPr/>
          </p:nvSpPr>
          <p:spPr>
            <a:xfrm>
              <a:off x="424802" y="4539602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36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53" y="55803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77" y="248754"/>
                  </a:lnTo>
                  <a:lnTo>
                    <a:pt x="355" y="295554"/>
                  </a:lnTo>
                  <a:lnTo>
                    <a:pt x="0" y="311403"/>
                  </a:lnTo>
                  <a:lnTo>
                    <a:pt x="355" y="327240"/>
                  </a:lnTo>
                  <a:lnTo>
                    <a:pt x="6477" y="374040"/>
                  </a:lnTo>
                  <a:lnTo>
                    <a:pt x="19443" y="419392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53" y="566991"/>
                  </a:lnTo>
                  <a:lnTo>
                    <a:pt x="174244" y="591121"/>
                  </a:lnTo>
                  <a:lnTo>
                    <a:pt x="218160" y="608393"/>
                  </a:lnTo>
                  <a:lnTo>
                    <a:pt x="264236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3275" y="46184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234010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48" y="110515"/>
                  </a:lnTo>
                  <a:lnTo>
                    <a:pt x="14770" y="152996"/>
                  </a:lnTo>
                  <a:lnTo>
                    <a:pt x="2882" y="198716"/>
                  </a:lnTo>
                  <a:lnTo>
                    <a:pt x="767" y="221399"/>
                  </a:lnTo>
                  <a:lnTo>
                    <a:pt x="723" y="222110"/>
                  </a:lnTo>
                  <a:lnTo>
                    <a:pt x="378" y="233641"/>
                  </a:lnTo>
                  <a:lnTo>
                    <a:pt x="368" y="233997"/>
                  </a:lnTo>
                  <a:lnTo>
                    <a:pt x="0" y="233997"/>
                  </a:lnTo>
                  <a:lnTo>
                    <a:pt x="4975" y="282232"/>
                  </a:lnTo>
                  <a:lnTo>
                    <a:pt x="5041" y="282600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54" y="317512"/>
                  </a:lnTo>
                  <a:lnTo>
                    <a:pt x="15481" y="317880"/>
                  </a:lnTo>
                  <a:lnTo>
                    <a:pt x="37807" y="361441"/>
                  </a:lnTo>
                  <a:lnTo>
                    <a:pt x="68770" y="399237"/>
                  </a:lnTo>
                  <a:lnTo>
                    <a:pt x="106565" y="429831"/>
                  </a:lnTo>
                  <a:lnTo>
                    <a:pt x="150126" y="452158"/>
                  </a:lnTo>
                  <a:lnTo>
                    <a:pt x="197281" y="464756"/>
                  </a:lnTo>
                  <a:lnTo>
                    <a:pt x="234010" y="467639"/>
                  </a:lnTo>
                  <a:lnTo>
                    <a:pt x="246240" y="467271"/>
                  </a:lnTo>
                  <a:lnTo>
                    <a:pt x="294487" y="459714"/>
                  </a:lnTo>
                  <a:lnTo>
                    <a:pt x="340207" y="442074"/>
                  </a:lnTo>
                  <a:lnTo>
                    <a:pt x="380885" y="415442"/>
                  </a:lnTo>
                  <a:lnTo>
                    <a:pt x="415442" y="380872"/>
                  </a:lnTo>
                  <a:lnTo>
                    <a:pt x="442087" y="339839"/>
                  </a:lnTo>
                  <a:lnTo>
                    <a:pt x="455993" y="306362"/>
                  </a:lnTo>
                  <a:lnTo>
                    <a:pt x="456120" y="305993"/>
                  </a:lnTo>
                  <a:lnTo>
                    <a:pt x="466162" y="258470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2610" y="185038"/>
                  </a:lnTo>
                  <a:lnTo>
                    <a:pt x="447484" y="138595"/>
                  </a:lnTo>
                  <a:lnTo>
                    <a:pt x="422998" y="96113"/>
                  </a:lnTo>
                  <a:lnTo>
                    <a:pt x="390245" y="60121"/>
                  </a:lnTo>
                  <a:lnTo>
                    <a:pt x="350647" y="31318"/>
                  </a:lnTo>
                  <a:lnTo>
                    <a:pt x="306006" y="11518"/>
                  </a:lnTo>
                  <a:lnTo>
                    <a:pt x="258483" y="1435"/>
                  </a:lnTo>
                  <a:lnTo>
                    <a:pt x="246240" y="355"/>
                  </a:lnTo>
                  <a:lnTo>
                    <a:pt x="234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3275" y="46184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4" h="467995">
                  <a:moveTo>
                    <a:pt x="368" y="233997"/>
                  </a:moveTo>
                  <a:lnTo>
                    <a:pt x="723" y="222110"/>
                  </a:lnTo>
                  <a:lnTo>
                    <a:pt x="1447" y="210235"/>
                  </a:lnTo>
                  <a:lnTo>
                    <a:pt x="11163" y="164160"/>
                  </a:lnTo>
                  <a:lnTo>
                    <a:pt x="29527" y="120599"/>
                  </a:lnTo>
                  <a:lnTo>
                    <a:pt x="56527" y="81711"/>
                  </a:lnTo>
                  <a:lnTo>
                    <a:pt x="90728" y="48958"/>
                  </a:lnTo>
                  <a:lnTo>
                    <a:pt x="131038" y="24117"/>
                  </a:lnTo>
                  <a:lnTo>
                    <a:pt x="175323" y="7556"/>
                  </a:lnTo>
                  <a:lnTo>
                    <a:pt x="198729" y="2870"/>
                  </a:lnTo>
                  <a:lnTo>
                    <a:pt x="210248" y="1079"/>
                  </a:lnTo>
                  <a:lnTo>
                    <a:pt x="222123" y="355"/>
                  </a:lnTo>
                  <a:lnTo>
                    <a:pt x="234010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70" y="44640"/>
                  </a:lnTo>
                  <a:lnTo>
                    <a:pt x="407530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610" y="282232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191"/>
                  </a:lnTo>
                  <a:lnTo>
                    <a:pt x="234010" y="467639"/>
                  </a:lnTo>
                  <a:lnTo>
                    <a:pt x="185407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0989"/>
                  </a:lnTo>
                  <a:lnTo>
                    <a:pt x="11518" y="306362"/>
                  </a:lnTo>
                  <a:lnTo>
                    <a:pt x="1447" y="258470"/>
                  </a:lnTo>
                  <a:lnTo>
                    <a:pt x="0" y="233997"/>
                  </a:lnTo>
                  <a:lnTo>
                    <a:pt x="368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0819" y="4718062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8054" y="4568304"/>
            <a:ext cx="1951355" cy="1097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latin typeface="Verdana"/>
                <a:cs typeface="Verdana"/>
              </a:rPr>
              <a:t>Market</a:t>
            </a:r>
            <a:r>
              <a:rPr sz="1400" b="1" spc="-80" dirty="0">
                <a:latin typeface="Verdana"/>
                <a:cs typeface="Verdana"/>
              </a:rPr>
              <a:t> </a:t>
            </a:r>
            <a:r>
              <a:rPr sz="1400" b="1" spc="-170" dirty="0">
                <a:latin typeface="Verdana"/>
                <a:cs typeface="Verdana"/>
              </a:rPr>
              <a:t>Trend</a:t>
            </a:r>
            <a:r>
              <a:rPr sz="1400" b="1" spc="-75" dirty="0">
                <a:latin typeface="Verdana"/>
                <a:cs typeface="Verdana"/>
              </a:rPr>
              <a:t> </a:t>
            </a:r>
            <a:r>
              <a:rPr sz="1400" b="1" spc="-100" dirty="0">
                <a:latin typeface="Verdana"/>
                <a:cs typeface="Verdana"/>
              </a:rPr>
              <a:t>Insights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99700"/>
              </a:lnSpc>
              <a:spcBef>
                <a:spcPts val="1010"/>
              </a:spcBef>
            </a:pPr>
            <a:r>
              <a:rPr sz="1200" spc="-55" dirty="0">
                <a:latin typeface="Verdana"/>
                <a:cs typeface="Verdana"/>
              </a:rPr>
              <a:t>Extract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80" dirty="0">
                <a:latin typeface="Verdana"/>
                <a:cs typeface="Verdana"/>
              </a:rPr>
              <a:t>insights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on consumer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behavior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trends </a:t>
            </a:r>
            <a:r>
              <a:rPr sz="1200" spc="-65" dirty="0">
                <a:latin typeface="Verdana"/>
                <a:cs typeface="Verdana"/>
              </a:rPr>
              <a:t>for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strategic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decision- making.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78795" y="2004834"/>
            <a:ext cx="548640" cy="622935"/>
            <a:chOff x="4078795" y="2004834"/>
            <a:chExt cx="548640" cy="622935"/>
          </a:xfrm>
        </p:grpSpPr>
        <p:sp>
          <p:nvSpPr>
            <p:cNvPr id="17" name="object 17"/>
            <p:cNvSpPr/>
            <p:nvPr/>
          </p:nvSpPr>
          <p:spPr>
            <a:xfrm>
              <a:off x="4078795" y="2004834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403" y="0"/>
                  </a:moveTo>
                  <a:lnTo>
                    <a:pt x="264248" y="3606"/>
                  </a:lnTo>
                  <a:lnTo>
                    <a:pt x="218160" y="14401"/>
                  </a:lnTo>
                  <a:lnTo>
                    <a:pt x="174243" y="31686"/>
                  </a:lnTo>
                  <a:lnTo>
                    <a:pt x="133565" y="55803"/>
                  </a:lnTo>
                  <a:lnTo>
                    <a:pt x="96850" y="85686"/>
                  </a:lnTo>
                  <a:lnTo>
                    <a:pt x="65163" y="120967"/>
                  </a:lnTo>
                  <a:lnTo>
                    <a:pt x="39242" y="160210"/>
                  </a:lnTo>
                  <a:lnTo>
                    <a:pt x="19443" y="203403"/>
                  </a:lnTo>
                  <a:lnTo>
                    <a:pt x="6489" y="248767"/>
                  </a:lnTo>
                  <a:lnTo>
                    <a:pt x="368" y="295567"/>
                  </a:lnTo>
                  <a:lnTo>
                    <a:pt x="0" y="311403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404"/>
                  </a:lnTo>
                  <a:lnTo>
                    <a:pt x="39242" y="462610"/>
                  </a:lnTo>
                  <a:lnTo>
                    <a:pt x="65163" y="501840"/>
                  </a:lnTo>
                  <a:lnTo>
                    <a:pt x="96850" y="537121"/>
                  </a:lnTo>
                  <a:lnTo>
                    <a:pt x="133565" y="567004"/>
                  </a:lnTo>
                  <a:lnTo>
                    <a:pt x="174243" y="591121"/>
                  </a:lnTo>
                  <a:lnTo>
                    <a:pt x="218160" y="608406"/>
                  </a:lnTo>
                  <a:lnTo>
                    <a:pt x="264248" y="619201"/>
                  </a:lnTo>
                  <a:lnTo>
                    <a:pt x="311403" y="622808"/>
                  </a:lnTo>
                  <a:lnTo>
                    <a:pt x="311403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53319" y="2080806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233997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82" y="198716"/>
                  </a:lnTo>
                  <a:lnTo>
                    <a:pt x="766" y="221399"/>
                  </a:lnTo>
                  <a:lnTo>
                    <a:pt x="723" y="222110"/>
                  </a:lnTo>
                  <a:lnTo>
                    <a:pt x="367" y="233629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4977" y="282232"/>
                  </a:lnTo>
                  <a:lnTo>
                    <a:pt x="15358" y="317512"/>
                  </a:lnTo>
                  <a:lnTo>
                    <a:pt x="15481" y="317868"/>
                  </a:lnTo>
                  <a:lnTo>
                    <a:pt x="37795" y="361429"/>
                  </a:lnTo>
                  <a:lnTo>
                    <a:pt x="68757" y="399237"/>
                  </a:lnTo>
                  <a:lnTo>
                    <a:pt x="106565" y="429831"/>
                  </a:lnTo>
                  <a:lnTo>
                    <a:pt x="150126" y="452158"/>
                  </a:lnTo>
                  <a:lnTo>
                    <a:pt x="197281" y="464756"/>
                  </a:lnTo>
                  <a:lnTo>
                    <a:pt x="233997" y="467639"/>
                  </a:lnTo>
                  <a:lnTo>
                    <a:pt x="246240" y="467271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85" y="415429"/>
                  </a:lnTo>
                  <a:lnTo>
                    <a:pt x="415442" y="380873"/>
                  </a:lnTo>
                  <a:lnTo>
                    <a:pt x="442087" y="339839"/>
                  </a:lnTo>
                  <a:lnTo>
                    <a:pt x="459606" y="294474"/>
                  </a:lnTo>
                  <a:lnTo>
                    <a:pt x="459714" y="294119"/>
                  </a:lnTo>
                  <a:lnTo>
                    <a:pt x="462511" y="282587"/>
                  </a:lnTo>
                  <a:lnTo>
                    <a:pt x="462597" y="282232"/>
                  </a:lnTo>
                  <a:lnTo>
                    <a:pt x="464691" y="270713"/>
                  </a:lnTo>
                  <a:lnTo>
                    <a:pt x="464756" y="270357"/>
                  </a:lnTo>
                  <a:lnTo>
                    <a:pt x="466162" y="258470"/>
                  </a:lnTo>
                  <a:lnTo>
                    <a:pt x="467252" y="246227"/>
                  </a:lnTo>
                  <a:lnTo>
                    <a:pt x="467283" y="245871"/>
                  </a:lnTo>
                  <a:lnTo>
                    <a:pt x="467628" y="233997"/>
                  </a:lnTo>
                  <a:lnTo>
                    <a:pt x="467639" y="233629"/>
                  </a:lnTo>
                  <a:lnTo>
                    <a:pt x="467304" y="222110"/>
                  </a:lnTo>
                  <a:lnTo>
                    <a:pt x="467283" y="221399"/>
                  </a:lnTo>
                  <a:lnTo>
                    <a:pt x="466299" y="210235"/>
                  </a:lnTo>
                  <a:lnTo>
                    <a:pt x="456120" y="161277"/>
                  </a:lnTo>
                  <a:lnTo>
                    <a:pt x="436321" y="116636"/>
                  </a:lnTo>
                  <a:lnTo>
                    <a:pt x="407517" y="77393"/>
                  </a:lnTo>
                  <a:lnTo>
                    <a:pt x="371157" y="44627"/>
                  </a:lnTo>
                  <a:lnTo>
                    <a:pt x="329044" y="20154"/>
                  </a:lnTo>
                  <a:lnTo>
                    <a:pt x="282600" y="5029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53319" y="2080806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355" y="233997"/>
                  </a:moveTo>
                  <a:lnTo>
                    <a:pt x="723" y="222110"/>
                  </a:lnTo>
                  <a:lnTo>
                    <a:pt x="1435" y="210235"/>
                  </a:lnTo>
                  <a:lnTo>
                    <a:pt x="2882" y="198716"/>
                  </a:lnTo>
                  <a:lnTo>
                    <a:pt x="5041" y="186829"/>
                  </a:lnTo>
                  <a:lnTo>
                    <a:pt x="7556" y="175310"/>
                  </a:lnTo>
                  <a:lnTo>
                    <a:pt x="11163" y="164160"/>
                  </a:lnTo>
                  <a:lnTo>
                    <a:pt x="14757" y="152996"/>
                  </a:lnTo>
                  <a:lnTo>
                    <a:pt x="35636" y="110515"/>
                  </a:lnTo>
                  <a:lnTo>
                    <a:pt x="64439" y="73075"/>
                  </a:lnTo>
                  <a:lnTo>
                    <a:pt x="100444" y="42113"/>
                  </a:lnTo>
                  <a:lnTo>
                    <a:pt x="141846" y="19075"/>
                  </a:lnTo>
                  <a:lnTo>
                    <a:pt x="186842" y="4673"/>
                  </a:lnTo>
                  <a:lnTo>
                    <a:pt x="198716" y="2870"/>
                  </a:lnTo>
                  <a:lnTo>
                    <a:pt x="210235" y="1079"/>
                  </a:lnTo>
                  <a:lnTo>
                    <a:pt x="222123" y="355"/>
                  </a:lnTo>
                  <a:lnTo>
                    <a:pt x="233997" y="0"/>
                  </a:lnTo>
                  <a:lnTo>
                    <a:pt x="282600" y="5029"/>
                  </a:lnTo>
                  <a:lnTo>
                    <a:pt x="329044" y="20154"/>
                  </a:lnTo>
                  <a:lnTo>
                    <a:pt x="371157" y="44627"/>
                  </a:lnTo>
                  <a:lnTo>
                    <a:pt x="407517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29"/>
                  </a:lnTo>
                  <a:lnTo>
                    <a:pt x="462597" y="282232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08"/>
                  </a:lnTo>
                  <a:lnTo>
                    <a:pt x="306362" y="456107"/>
                  </a:lnTo>
                  <a:lnTo>
                    <a:pt x="258483" y="466191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0989"/>
                  </a:lnTo>
                  <a:lnTo>
                    <a:pt x="11518" y="306349"/>
                  </a:lnTo>
                  <a:lnTo>
                    <a:pt x="1435" y="258470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64824" y="2179345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51704" y="1817179"/>
            <a:ext cx="175387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9710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latin typeface="Verdana"/>
                <a:cs typeface="Verdana"/>
              </a:rPr>
              <a:t>Brand</a:t>
            </a:r>
            <a:r>
              <a:rPr sz="1400" b="1" spc="-85" dirty="0">
                <a:latin typeface="Verdana"/>
                <a:cs typeface="Verdana"/>
              </a:rPr>
              <a:t> </a:t>
            </a:r>
            <a:r>
              <a:rPr sz="1400" b="1" spc="-120" dirty="0">
                <a:latin typeface="Verdana"/>
                <a:cs typeface="Verdana"/>
              </a:rPr>
              <a:t>Reputation </a:t>
            </a:r>
            <a:r>
              <a:rPr sz="1400" b="1" spc="-10" dirty="0">
                <a:latin typeface="Verdana"/>
                <a:cs typeface="Verdana"/>
              </a:rPr>
              <a:t>Management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99600"/>
              </a:lnSpc>
              <a:spcBef>
                <a:spcPts val="1015"/>
              </a:spcBef>
            </a:pPr>
            <a:r>
              <a:rPr sz="1200" spc="-30" dirty="0">
                <a:latin typeface="Verdana"/>
                <a:cs typeface="Verdana"/>
              </a:rPr>
              <a:t>Monitor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sentiment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to </a:t>
            </a:r>
            <a:r>
              <a:rPr sz="1200" spc="-40" dirty="0">
                <a:latin typeface="Verdana"/>
                <a:cs typeface="Verdana"/>
              </a:rPr>
              <a:t>promptly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address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75" dirty="0">
                <a:latin typeface="Verdana"/>
                <a:cs typeface="Verdana"/>
              </a:rPr>
              <a:t>issues </a:t>
            </a:r>
            <a:r>
              <a:rPr sz="1200" dirty="0">
                <a:latin typeface="Verdana"/>
                <a:cs typeface="Verdana"/>
              </a:rPr>
              <a:t>affecting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brand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image.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78795" y="4539602"/>
            <a:ext cx="548640" cy="622935"/>
            <a:chOff x="4078795" y="4539602"/>
            <a:chExt cx="548640" cy="622935"/>
          </a:xfrm>
        </p:grpSpPr>
        <p:sp>
          <p:nvSpPr>
            <p:cNvPr id="23" name="object 23"/>
            <p:cNvSpPr/>
            <p:nvPr/>
          </p:nvSpPr>
          <p:spPr>
            <a:xfrm>
              <a:off x="4078795" y="4539602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403" y="0"/>
                  </a:moveTo>
                  <a:lnTo>
                    <a:pt x="264248" y="3594"/>
                  </a:lnTo>
                  <a:lnTo>
                    <a:pt x="218160" y="14401"/>
                  </a:lnTo>
                  <a:lnTo>
                    <a:pt x="174243" y="31673"/>
                  </a:lnTo>
                  <a:lnTo>
                    <a:pt x="133565" y="55803"/>
                  </a:lnTo>
                  <a:lnTo>
                    <a:pt x="96850" y="85674"/>
                  </a:lnTo>
                  <a:lnTo>
                    <a:pt x="65163" y="120954"/>
                  </a:lnTo>
                  <a:lnTo>
                    <a:pt x="39242" y="160197"/>
                  </a:lnTo>
                  <a:lnTo>
                    <a:pt x="19443" y="203403"/>
                  </a:lnTo>
                  <a:lnTo>
                    <a:pt x="6489" y="248754"/>
                  </a:lnTo>
                  <a:lnTo>
                    <a:pt x="368" y="295554"/>
                  </a:lnTo>
                  <a:lnTo>
                    <a:pt x="0" y="311403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392"/>
                  </a:lnTo>
                  <a:lnTo>
                    <a:pt x="39242" y="462597"/>
                  </a:lnTo>
                  <a:lnTo>
                    <a:pt x="65163" y="501840"/>
                  </a:lnTo>
                  <a:lnTo>
                    <a:pt x="96850" y="537121"/>
                  </a:lnTo>
                  <a:lnTo>
                    <a:pt x="133565" y="566991"/>
                  </a:lnTo>
                  <a:lnTo>
                    <a:pt x="174243" y="591121"/>
                  </a:lnTo>
                  <a:lnTo>
                    <a:pt x="218160" y="608393"/>
                  </a:lnTo>
                  <a:lnTo>
                    <a:pt x="264248" y="619201"/>
                  </a:lnTo>
                  <a:lnTo>
                    <a:pt x="311403" y="622795"/>
                  </a:lnTo>
                  <a:lnTo>
                    <a:pt x="311403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53319" y="46184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233997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82" y="198716"/>
                  </a:lnTo>
                  <a:lnTo>
                    <a:pt x="766" y="221399"/>
                  </a:lnTo>
                  <a:lnTo>
                    <a:pt x="723" y="222110"/>
                  </a:lnTo>
                  <a:lnTo>
                    <a:pt x="366" y="233641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344" y="245871"/>
                  </a:lnTo>
                  <a:lnTo>
                    <a:pt x="4975" y="282232"/>
                  </a:lnTo>
                  <a:lnTo>
                    <a:pt x="5041" y="282600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07" y="305993"/>
                  </a:lnTo>
                  <a:lnTo>
                    <a:pt x="31318" y="350989"/>
                  </a:lnTo>
                  <a:lnTo>
                    <a:pt x="60121" y="390232"/>
                  </a:lnTo>
                  <a:lnTo>
                    <a:pt x="96481" y="422998"/>
                  </a:lnTo>
                  <a:lnTo>
                    <a:pt x="138963" y="447471"/>
                  </a:lnTo>
                  <a:lnTo>
                    <a:pt x="185394" y="462597"/>
                  </a:lnTo>
                  <a:lnTo>
                    <a:pt x="233997" y="467639"/>
                  </a:lnTo>
                  <a:lnTo>
                    <a:pt x="246240" y="467271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85" y="415442"/>
                  </a:lnTo>
                  <a:lnTo>
                    <a:pt x="415442" y="380872"/>
                  </a:lnTo>
                  <a:lnTo>
                    <a:pt x="442087" y="339839"/>
                  </a:lnTo>
                  <a:lnTo>
                    <a:pt x="459606" y="294474"/>
                  </a:lnTo>
                  <a:lnTo>
                    <a:pt x="459714" y="294119"/>
                  </a:lnTo>
                  <a:lnTo>
                    <a:pt x="462508" y="282600"/>
                  </a:lnTo>
                  <a:lnTo>
                    <a:pt x="462597" y="282232"/>
                  </a:lnTo>
                  <a:lnTo>
                    <a:pt x="464691" y="270713"/>
                  </a:lnTo>
                  <a:lnTo>
                    <a:pt x="464756" y="270357"/>
                  </a:lnTo>
                  <a:lnTo>
                    <a:pt x="466162" y="258470"/>
                  </a:lnTo>
                  <a:lnTo>
                    <a:pt x="467251" y="246240"/>
                  </a:lnTo>
                  <a:lnTo>
                    <a:pt x="467283" y="245871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2597" y="185038"/>
                  </a:lnTo>
                  <a:lnTo>
                    <a:pt x="447484" y="138595"/>
                  </a:lnTo>
                  <a:lnTo>
                    <a:pt x="422998" y="96113"/>
                  </a:lnTo>
                  <a:lnTo>
                    <a:pt x="390245" y="60121"/>
                  </a:lnTo>
                  <a:lnTo>
                    <a:pt x="350646" y="31318"/>
                  </a:lnTo>
                  <a:lnTo>
                    <a:pt x="306006" y="11518"/>
                  </a:lnTo>
                  <a:lnTo>
                    <a:pt x="258483" y="1435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53319" y="4618443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355" y="233997"/>
                  </a:moveTo>
                  <a:lnTo>
                    <a:pt x="723" y="222110"/>
                  </a:lnTo>
                  <a:lnTo>
                    <a:pt x="1435" y="210235"/>
                  </a:lnTo>
                  <a:lnTo>
                    <a:pt x="2882" y="198716"/>
                  </a:lnTo>
                  <a:lnTo>
                    <a:pt x="5041" y="186842"/>
                  </a:lnTo>
                  <a:lnTo>
                    <a:pt x="7556" y="175310"/>
                  </a:lnTo>
                  <a:lnTo>
                    <a:pt x="11163" y="164160"/>
                  </a:lnTo>
                  <a:lnTo>
                    <a:pt x="14757" y="152996"/>
                  </a:lnTo>
                  <a:lnTo>
                    <a:pt x="35636" y="110515"/>
                  </a:lnTo>
                  <a:lnTo>
                    <a:pt x="64439" y="73075"/>
                  </a:lnTo>
                  <a:lnTo>
                    <a:pt x="100444" y="42113"/>
                  </a:lnTo>
                  <a:lnTo>
                    <a:pt x="141846" y="19075"/>
                  </a:lnTo>
                  <a:lnTo>
                    <a:pt x="186842" y="4673"/>
                  </a:lnTo>
                  <a:lnTo>
                    <a:pt x="198716" y="2870"/>
                  </a:lnTo>
                  <a:lnTo>
                    <a:pt x="210235" y="1079"/>
                  </a:lnTo>
                  <a:lnTo>
                    <a:pt x="222123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57" y="44640"/>
                  </a:lnTo>
                  <a:lnTo>
                    <a:pt x="407517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597" y="282232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191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63" y="447471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0989"/>
                  </a:lnTo>
                  <a:lnTo>
                    <a:pt x="11518" y="306362"/>
                  </a:lnTo>
                  <a:lnTo>
                    <a:pt x="1435" y="258470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64824" y="4718062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latin typeface="Verdana"/>
                <a:cs typeface="Verdana"/>
              </a:rPr>
              <a:t>04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51704" y="4354817"/>
            <a:ext cx="2009139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244">
              <a:lnSpc>
                <a:spcPct val="100000"/>
              </a:lnSpc>
              <a:spcBef>
                <a:spcPts val="100"/>
              </a:spcBef>
            </a:pPr>
            <a:r>
              <a:rPr sz="1400" b="1" spc="-125" dirty="0">
                <a:latin typeface="Verdana"/>
                <a:cs typeface="Verdana"/>
              </a:rPr>
              <a:t>Customized</a:t>
            </a:r>
            <a:r>
              <a:rPr sz="1400" b="1" spc="-40" dirty="0">
                <a:latin typeface="Verdana"/>
                <a:cs typeface="Verdana"/>
              </a:rPr>
              <a:t> </a:t>
            </a:r>
            <a:r>
              <a:rPr sz="1400" b="1" spc="-125" dirty="0">
                <a:latin typeface="Verdana"/>
                <a:cs typeface="Verdana"/>
              </a:rPr>
              <a:t>Marketing </a:t>
            </a:r>
            <a:r>
              <a:rPr sz="1400" b="1" spc="-60" dirty="0">
                <a:latin typeface="Verdana"/>
                <a:cs typeface="Verdana"/>
              </a:rPr>
              <a:t>Strategies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010"/>
              </a:spcBef>
            </a:pPr>
            <a:r>
              <a:rPr sz="1200" spc="-80" dirty="0">
                <a:latin typeface="Verdana"/>
                <a:cs typeface="Verdana"/>
              </a:rPr>
              <a:t>Utilize</a:t>
            </a:r>
            <a:r>
              <a:rPr sz="1200" spc="-50" dirty="0">
                <a:latin typeface="Verdana"/>
                <a:cs typeface="Verdana"/>
              </a:rPr>
              <a:t> sentiment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80" dirty="0">
                <a:latin typeface="Verdana"/>
                <a:cs typeface="Verdana"/>
              </a:rPr>
              <a:t>insights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to </a:t>
            </a:r>
            <a:r>
              <a:rPr sz="1200" dirty="0">
                <a:latin typeface="Verdana"/>
                <a:cs typeface="Verdana"/>
              </a:rPr>
              <a:t>create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targeted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marketing </a:t>
            </a:r>
            <a:r>
              <a:rPr sz="1200" dirty="0">
                <a:latin typeface="Verdana"/>
                <a:cs typeface="Verdana"/>
              </a:rPr>
              <a:t>campaigns</a:t>
            </a:r>
            <a:r>
              <a:rPr sz="1200" spc="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effectively.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54298" y="1443142"/>
            <a:ext cx="6337211" cy="6044286"/>
            <a:chOff x="5856478" y="813955"/>
            <a:chExt cx="6337211" cy="6044286"/>
          </a:xfrm>
        </p:grpSpPr>
        <p:sp>
          <p:nvSpPr>
            <p:cNvPr id="29" name="object 29"/>
            <p:cNvSpPr/>
            <p:nvPr/>
          </p:nvSpPr>
          <p:spPr>
            <a:xfrm>
              <a:off x="9604794" y="813955"/>
              <a:ext cx="2588895" cy="6043930"/>
            </a:xfrm>
            <a:custGeom>
              <a:avLst/>
              <a:gdLst/>
              <a:ahLst/>
              <a:cxnLst/>
              <a:rect l="l" t="t" r="r" b="b"/>
              <a:pathLst>
                <a:path w="2588895" h="6043930">
                  <a:moveTo>
                    <a:pt x="2588399" y="1291678"/>
                  </a:moveTo>
                  <a:lnTo>
                    <a:pt x="2586609" y="1226527"/>
                  </a:lnTo>
                  <a:lnTo>
                    <a:pt x="2581211" y="1158849"/>
                  </a:lnTo>
                  <a:lnTo>
                    <a:pt x="2572562" y="1091882"/>
                  </a:lnTo>
                  <a:lnTo>
                    <a:pt x="2559964" y="1025283"/>
                  </a:lnTo>
                  <a:lnTo>
                    <a:pt x="2544483" y="959408"/>
                  </a:lnTo>
                  <a:lnTo>
                    <a:pt x="2525052" y="894245"/>
                  </a:lnTo>
                  <a:lnTo>
                    <a:pt x="2502370" y="830529"/>
                  </a:lnTo>
                  <a:lnTo>
                    <a:pt x="2476449" y="767880"/>
                  </a:lnTo>
                  <a:lnTo>
                    <a:pt x="2447290" y="706678"/>
                  </a:lnTo>
                  <a:lnTo>
                    <a:pt x="2414879" y="647280"/>
                  </a:lnTo>
                  <a:lnTo>
                    <a:pt x="2379611" y="589318"/>
                  </a:lnTo>
                  <a:lnTo>
                    <a:pt x="2341080" y="533527"/>
                  </a:lnTo>
                  <a:lnTo>
                    <a:pt x="2300046" y="479882"/>
                  </a:lnTo>
                  <a:lnTo>
                    <a:pt x="2256129" y="428040"/>
                  </a:lnTo>
                  <a:lnTo>
                    <a:pt x="2209330" y="379082"/>
                  </a:lnTo>
                  <a:lnTo>
                    <a:pt x="2160371" y="332282"/>
                  </a:lnTo>
                  <a:lnTo>
                    <a:pt x="2108530" y="288366"/>
                  </a:lnTo>
                  <a:lnTo>
                    <a:pt x="2054885" y="247319"/>
                  </a:lnTo>
                  <a:lnTo>
                    <a:pt x="1999081" y="208800"/>
                  </a:lnTo>
                  <a:lnTo>
                    <a:pt x="1941487" y="173520"/>
                  </a:lnTo>
                  <a:lnTo>
                    <a:pt x="1881720" y="141122"/>
                  </a:lnTo>
                  <a:lnTo>
                    <a:pt x="1820519" y="111963"/>
                  </a:lnTo>
                  <a:lnTo>
                    <a:pt x="1757883" y="86042"/>
                  </a:lnTo>
                  <a:lnTo>
                    <a:pt x="1694167" y="63360"/>
                  </a:lnTo>
                  <a:lnTo>
                    <a:pt x="1629003" y="43929"/>
                  </a:lnTo>
                  <a:lnTo>
                    <a:pt x="1563128" y="28448"/>
                  </a:lnTo>
                  <a:lnTo>
                    <a:pt x="1496529" y="15849"/>
                  </a:lnTo>
                  <a:lnTo>
                    <a:pt x="1429562" y="7200"/>
                  </a:lnTo>
                  <a:lnTo>
                    <a:pt x="1361884" y="1803"/>
                  </a:lnTo>
                  <a:lnTo>
                    <a:pt x="1294206" y="0"/>
                  </a:lnTo>
                  <a:lnTo>
                    <a:pt x="1226527" y="1803"/>
                  </a:lnTo>
                  <a:lnTo>
                    <a:pt x="1158849" y="7200"/>
                  </a:lnTo>
                  <a:lnTo>
                    <a:pt x="1091882" y="15849"/>
                  </a:lnTo>
                  <a:lnTo>
                    <a:pt x="1025283" y="28448"/>
                  </a:lnTo>
                  <a:lnTo>
                    <a:pt x="959408" y="43929"/>
                  </a:lnTo>
                  <a:lnTo>
                    <a:pt x="894245" y="63360"/>
                  </a:lnTo>
                  <a:lnTo>
                    <a:pt x="830529" y="86042"/>
                  </a:lnTo>
                  <a:lnTo>
                    <a:pt x="767880" y="111963"/>
                  </a:lnTo>
                  <a:lnTo>
                    <a:pt x="706691" y="141122"/>
                  </a:lnTo>
                  <a:lnTo>
                    <a:pt x="647280" y="173520"/>
                  </a:lnTo>
                  <a:lnTo>
                    <a:pt x="589330" y="208800"/>
                  </a:lnTo>
                  <a:lnTo>
                    <a:pt x="533527" y="247319"/>
                  </a:lnTo>
                  <a:lnTo>
                    <a:pt x="479882" y="288366"/>
                  </a:lnTo>
                  <a:lnTo>
                    <a:pt x="428040" y="332282"/>
                  </a:lnTo>
                  <a:lnTo>
                    <a:pt x="379082" y="379082"/>
                  </a:lnTo>
                  <a:lnTo>
                    <a:pt x="332282" y="428040"/>
                  </a:lnTo>
                  <a:lnTo>
                    <a:pt x="288366" y="479882"/>
                  </a:lnTo>
                  <a:lnTo>
                    <a:pt x="247319" y="533527"/>
                  </a:lnTo>
                  <a:lnTo>
                    <a:pt x="208800" y="589318"/>
                  </a:lnTo>
                  <a:lnTo>
                    <a:pt x="173520" y="646925"/>
                  </a:lnTo>
                  <a:lnTo>
                    <a:pt x="141122" y="706678"/>
                  </a:lnTo>
                  <a:lnTo>
                    <a:pt x="111963" y="767880"/>
                  </a:lnTo>
                  <a:lnTo>
                    <a:pt x="86042" y="830529"/>
                  </a:lnTo>
                  <a:lnTo>
                    <a:pt x="63360" y="894245"/>
                  </a:lnTo>
                  <a:lnTo>
                    <a:pt x="43929" y="959408"/>
                  </a:lnTo>
                  <a:lnTo>
                    <a:pt x="28448" y="1025283"/>
                  </a:lnTo>
                  <a:lnTo>
                    <a:pt x="15849" y="1091882"/>
                  </a:lnTo>
                  <a:lnTo>
                    <a:pt x="7200" y="1158849"/>
                  </a:lnTo>
                  <a:lnTo>
                    <a:pt x="1803" y="1226527"/>
                  </a:lnTo>
                  <a:lnTo>
                    <a:pt x="63" y="1291678"/>
                  </a:lnTo>
                  <a:lnTo>
                    <a:pt x="0" y="1294206"/>
                  </a:lnTo>
                  <a:lnTo>
                    <a:pt x="0" y="6043320"/>
                  </a:lnTo>
                  <a:lnTo>
                    <a:pt x="1294206" y="6043320"/>
                  </a:lnTo>
                  <a:lnTo>
                    <a:pt x="2588399" y="6043320"/>
                  </a:lnTo>
                  <a:lnTo>
                    <a:pt x="2588399" y="1294206"/>
                  </a:lnTo>
                  <a:lnTo>
                    <a:pt x="2588399" y="1291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69644" y="3729596"/>
              <a:ext cx="2155825" cy="3128645"/>
            </a:xfrm>
            <a:custGeom>
              <a:avLst/>
              <a:gdLst/>
              <a:ahLst/>
              <a:cxnLst/>
              <a:rect l="l" t="t" r="r" b="b"/>
              <a:pathLst>
                <a:path w="2155825" h="3128645">
                  <a:moveTo>
                    <a:pt x="2155672" y="0"/>
                  </a:moveTo>
                  <a:lnTo>
                    <a:pt x="0" y="0"/>
                  </a:lnTo>
                  <a:lnTo>
                    <a:pt x="0" y="2048040"/>
                  </a:lnTo>
                  <a:lnTo>
                    <a:pt x="0" y="2050199"/>
                  </a:lnTo>
                  <a:lnTo>
                    <a:pt x="1435" y="2106726"/>
                  </a:lnTo>
                  <a:lnTo>
                    <a:pt x="5753" y="2162886"/>
                  </a:lnTo>
                  <a:lnTo>
                    <a:pt x="13309" y="2218690"/>
                  </a:lnTo>
                  <a:lnTo>
                    <a:pt x="23749" y="2274125"/>
                  </a:lnTo>
                  <a:lnTo>
                    <a:pt x="36715" y="2329205"/>
                  </a:lnTo>
                  <a:lnTo>
                    <a:pt x="52920" y="2383205"/>
                  </a:lnTo>
                  <a:lnTo>
                    <a:pt x="71640" y="2436482"/>
                  </a:lnTo>
                  <a:lnTo>
                    <a:pt x="93230" y="2488323"/>
                  </a:lnTo>
                  <a:lnTo>
                    <a:pt x="117716" y="2539441"/>
                  </a:lnTo>
                  <a:lnTo>
                    <a:pt x="144360" y="2589123"/>
                  </a:lnTo>
                  <a:lnTo>
                    <a:pt x="173875" y="2637002"/>
                  </a:lnTo>
                  <a:lnTo>
                    <a:pt x="205917" y="2683446"/>
                  </a:lnTo>
                  <a:lnTo>
                    <a:pt x="240474" y="2728442"/>
                  </a:lnTo>
                  <a:lnTo>
                    <a:pt x="276834" y="2771279"/>
                  </a:lnTo>
                  <a:lnTo>
                    <a:pt x="315709" y="2811957"/>
                  </a:lnTo>
                  <a:lnTo>
                    <a:pt x="356755" y="2850845"/>
                  </a:lnTo>
                  <a:lnTo>
                    <a:pt x="399592" y="2887561"/>
                  </a:lnTo>
                  <a:lnTo>
                    <a:pt x="444233" y="2921762"/>
                  </a:lnTo>
                  <a:lnTo>
                    <a:pt x="491032" y="2953804"/>
                  </a:lnTo>
                  <a:lnTo>
                    <a:pt x="538911" y="2983319"/>
                  </a:lnTo>
                  <a:lnTo>
                    <a:pt x="588594" y="3010319"/>
                  </a:lnTo>
                  <a:lnTo>
                    <a:pt x="639356" y="3034449"/>
                  </a:lnTo>
                  <a:lnTo>
                    <a:pt x="691553" y="3056039"/>
                  </a:lnTo>
                  <a:lnTo>
                    <a:pt x="744829" y="3075127"/>
                  </a:lnTo>
                  <a:lnTo>
                    <a:pt x="798830" y="3090964"/>
                  </a:lnTo>
                  <a:lnTo>
                    <a:pt x="853909" y="3104286"/>
                  </a:lnTo>
                  <a:lnTo>
                    <a:pt x="909358" y="3114357"/>
                  </a:lnTo>
                  <a:lnTo>
                    <a:pt x="965149" y="3121926"/>
                  </a:lnTo>
                  <a:lnTo>
                    <a:pt x="1021321" y="3126244"/>
                  </a:lnTo>
                  <a:lnTo>
                    <a:pt x="1077836" y="3127679"/>
                  </a:lnTo>
                  <a:lnTo>
                    <a:pt x="1077836" y="3128048"/>
                  </a:lnTo>
                  <a:lnTo>
                    <a:pt x="1134351" y="3126600"/>
                  </a:lnTo>
                  <a:lnTo>
                    <a:pt x="1190510" y="3122282"/>
                  </a:lnTo>
                  <a:lnTo>
                    <a:pt x="1246314" y="3114725"/>
                  </a:lnTo>
                  <a:lnTo>
                    <a:pt x="1301750" y="3104286"/>
                  </a:lnTo>
                  <a:lnTo>
                    <a:pt x="1356829" y="3091319"/>
                  </a:lnTo>
                  <a:lnTo>
                    <a:pt x="1410830" y="3075127"/>
                  </a:lnTo>
                  <a:lnTo>
                    <a:pt x="1464119" y="3056407"/>
                  </a:lnTo>
                  <a:lnTo>
                    <a:pt x="1515960" y="3034804"/>
                  </a:lnTo>
                  <a:lnTo>
                    <a:pt x="1567078" y="3010319"/>
                  </a:lnTo>
                  <a:lnTo>
                    <a:pt x="1616760" y="2983687"/>
                  </a:lnTo>
                  <a:lnTo>
                    <a:pt x="1664639" y="2954159"/>
                  </a:lnTo>
                  <a:lnTo>
                    <a:pt x="1711071" y="2922130"/>
                  </a:lnTo>
                  <a:lnTo>
                    <a:pt x="1756079" y="2887561"/>
                  </a:lnTo>
                  <a:lnTo>
                    <a:pt x="1798916" y="2851200"/>
                  </a:lnTo>
                  <a:lnTo>
                    <a:pt x="1839595" y="2812326"/>
                  </a:lnTo>
                  <a:lnTo>
                    <a:pt x="1878469" y="2771279"/>
                  </a:lnTo>
                  <a:lnTo>
                    <a:pt x="1915198" y="2728442"/>
                  </a:lnTo>
                  <a:lnTo>
                    <a:pt x="1949399" y="2683802"/>
                  </a:lnTo>
                  <a:lnTo>
                    <a:pt x="1981441" y="2637002"/>
                  </a:lnTo>
                  <a:lnTo>
                    <a:pt x="2010956" y="2589123"/>
                  </a:lnTo>
                  <a:lnTo>
                    <a:pt x="2037956" y="2539441"/>
                  </a:lnTo>
                  <a:lnTo>
                    <a:pt x="2062073" y="2488679"/>
                  </a:lnTo>
                  <a:lnTo>
                    <a:pt x="2083676" y="2436482"/>
                  </a:lnTo>
                  <a:lnTo>
                    <a:pt x="2102751" y="2383205"/>
                  </a:lnTo>
                  <a:lnTo>
                    <a:pt x="2118601" y="2329205"/>
                  </a:lnTo>
                  <a:lnTo>
                    <a:pt x="2131911" y="2274125"/>
                  </a:lnTo>
                  <a:lnTo>
                    <a:pt x="2141994" y="2218690"/>
                  </a:lnTo>
                  <a:lnTo>
                    <a:pt x="2149551" y="2162886"/>
                  </a:lnTo>
                  <a:lnTo>
                    <a:pt x="2153869" y="2106726"/>
                  </a:lnTo>
                  <a:lnTo>
                    <a:pt x="2155317" y="2050199"/>
                  </a:lnTo>
                  <a:lnTo>
                    <a:pt x="2155672" y="2050199"/>
                  </a:lnTo>
                  <a:lnTo>
                    <a:pt x="2155609" y="2048040"/>
                  </a:lnTo>
                  <a:lnTo>
                    <a:pt x="2155672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65277" y="1205636"/>
              <a:ext cx="5090160" cy="5090160"/>
            </a:xfrm>
            <a:custGeom>
              <a:avLst/>
              <a:gdLst/>
              <a:ahLst/>
              <a:cxnLst/>
              <a:rect l="l" t="t" r="r" b="b"/>
              <a:pathLst>
                <a:path w="5090159" h="5090160">
                  <a:moveTo>
                    <a:pt x="2545206" y="0"/>
                  </a:moveTo>
                  <a:lnTo>
                    <a:pt x="2480767" y="723"/>
                  </a:lnTo>
                  <a:lnTo>
                    <a:pt x="2416327" y="3238"/>
                  </a:lnTo>
                  <a:lnTo>
                    <a:pt x="2351887" y="7200"/>
                  </a:lnTo>
                  <a:lnTo>
                    <a:pt x="2287803" y="12966"/>
                  </a:lnTo>
                  <a:lnTo>
                    <a:pt x="2223719" y="20523"/>
                  </a:lnTo>
                  <a:lnTo>
                    <a:pt x="2159647" y="29527"/>
                  </a:lnTo>
                  <a:lnTo>
                    <a:pt x="2096287" y="39966"/>
                  </a:lnTo>
                  <a:lnTo>
                    <a:pt x="2032927" y="52209"/>
                  </a:lnTo>
                  <a:lnTo>
                    <a:pt x="1969922" y="65887"/>
                  </a:lnTo>
                  <a:lnTo>
                    <a:pt x="1907285" y="81368"/>
                  </a:lnTo>
                  <a:lnTo>
                    <a:pt x="1845005" y="98285"/>
                  </a:lnTo>
                  <a:lnTo>
                    <a:pt x="1783448" y="116649"/>
                  </a:lnTo>
                  <a:lnTo>
                    <a:pt x="1721878" y="136804"/>
                  </a:lnTo>
                  <a:lnTo>
                    <a:pt x="1661401" y="158407"/>
                  </a:lnTo>
                  <a:lnTo>
                    <a:pt x="1600923" y="181800"/>
                  </a:lnTo>
                  <a:lnTo>
                    <a:pt x="1541526" y="206286"/>
                  </a:lnTo>
                  <a:lnTo>
                    <a:pt x="1482483" y="232562"/>
                  </a:lnTo>
                  <a:lnTo>
                    <a:pt x="1424520" y="260286"/>
                  </a:lnTo>
                  <a:lnTo>
                    <a:pt x="1366926" y="289445"/>
                  </a:lnTo>
                  <a:lnTo>
                    <a:pt x="1310043" y="320039"/>
                  </a:lnTo>
                  <a:lnTo>
                    <a:pt x="1254239" y="352082"/>
                  </a:lnTo>
                  <a:lnTo>
                    <a:pt x="1198803" y="385203"/>
                  </a:lnTo>
                  <a:lnTo>
                    <a:pt x="1144803" y="420128"/>
                  </a:lnTo>
                  <a:lnTo>
                    <a:pt x="1091158" y="456488"/>
                  </a:lnTo>
                  <a:lnTo>
                    <a:pt x="1038961" y="493928"/>
                  </a:lnTo>
                  <a:lnTo>
                    <a:pt x="987488" y="532803"/>
                  </a:lnTo>
                  <a:lnTo>
                    <a:pt x="936726" y="572757"/>
                  </a:lnTo>
                  <a:lnTo>
                    <a:pt x="887399" y="614159"/>
                  </a:lnTo>
                  <a:lnTo>
                    <a:pt x="839165" y="656640"/>
                  </a:lnTo>
                  <a:lnTo>
                    <a:pt x="791641" y="700557"/>
                  </a:lnTo>
                  <a:lnTo>
                    <a:pt x="745566" y="745566"/>
                  </a:lnTo>
                  <a:lnTo>
                    <a:pt x="700557" y="791641"/>
                  </a:lnTo>
                  <a:lnTo>
                    <a:pt x="656640" y="839165"/>
                  </a:lnTo>
                  <a:lnTo>
                    <a:pt x="614159" y="887399"/>
                  </a:lnTo>
                  <a:lnTo>
                    <a:pt x="572757" y="937082"/>
                  </a:lnTo>
                  <a:lnTo>
                    <a:pt x="532803" y="987488"/>
                  </a:lnTo>
                  <a:lnTo>
                    <a:pt x="493928" y="1038961"/>
                  </a:lnTo>
                  <a:lnTo>
                    <a:pt x="456488" y="1091526"/>
                  </a:lnTo>
                  <a:lnTo>
                    <a:pt x="420128" y="1144803"/>
                  </a:lnTo>
                  <a:lnTo>
                    <a:pt x="385559" y="1199159"/>
                  </a:lnTo>
                  <a:lnTo>
                    <a:pt x="352082" y="1254239"/>
                  </a:lnTo>
                  <a:lnTo>
                    <a:pt x="320040" y="1310043"/>
                  </a:lnTo>
                  <a:lnTo>
                    <a:pt x="289445" y="1366926"/>
                  </a:lnTo>
                  <a:lnTo>
                    <a:pt x="260286" y="1424520"/>
                  </a:lnTo>
                  <a:lnTo>
                    <a:pt x="232562" y="1482839"/>
                  </a:lnTo>
                  <a:lnTo>
                    <a:pt x="206641" y="1541526"/>
                  </a:lnTo>
                  <a:lnTo>
                    <a:pt x="181800" y="1601279"/>
                  </a:lnTo>
                  <a:lnTo>
                    <a:pt x="158762" y="1661401"/>
                  </a:lnTo>
                  <a:lnTo>
                    <a:pt x="137159" y="1722246"/>
                  </a:lnTo>
                  <a:lnTo>
                    <a:pt x="117126" y="1783079"/>
                  </a:lnTo>
                  <a:lnTo>
                    <a:pt x="98746" y="1844649"/>
                  </a:lnTo>
                  <a:lnTo>
                    <a:pt x="81471" y="1906917"/>
                  </a:lnTo>
                  <a:lnTo>
                    <a:pt x="66329" y="1969566"/>
                  </a:lnTo>
                  <a:lnTo>
                    <a:pt x="52645" y="2032558"/>
                  </a:lnTo>
                  <a:lnTo>
                    <a:pt x="40393" y="2095919"/>
                  </a:lnTo>
                  <a:lnTo>
                    <a:pt x="29587" y="2159647"/>
                  </a:lnTo>
                  <a:lnTo>
                    <a:pt x="20927" y="2223363"/>
                  </a:lnTo>
                  <a:lnTo>
                    <a:pt x="13364" y="2287447"/>
                  </a:lnTo>
                  <a:lnTo>
                    <a:pt x="7602" y="2351519"/>
                  </a:lnTo>
                  <a:lnTo>
                    <a:pt x="3629" y="2415959"/>
                  </a:lnTo>
                  <a:lnTo>
                    <a:pt x="1093" y="2480398"/>
                  </a:lnTo>
                  <a:lnTo>
                    <a:pt x="372" y="2544838"/>
                  </a:lnTo>
                  <a:lnTo>
                    <a:pt x="368" y="2545207"/>
                  </a:lnTo>
                  <a:lnTo>
                    <a:pt x="0" y="2545207"/>
                  </a:lnTo>
                  <a:lnTo>
                    <a:pt x="719" y="2609278"/>
                  </a:lnTo>
                  <a:lnTo>
                    <a:pt x="3224" y="2673718"/>
                  </a:lnTo>
                  <a:lnTo>
                    <a:pt x="7178" y="2738158"/>
                  </a:lnTo>
                  <a:lnTo>
                    <a:pt x="12934" y="2802242"/>
                  </a:lnTo>
                  <a:lnTo>
                    <a:pt x="20481" y="2866326"/>
                  </a:lnTo>
                  <a:lnTo>
                    <a:pt x="29477" y="2930042"/>
                  </a:lnTo>
                  <a:lnTo>
                    <a:pt x="39906" y="2993758"/>
                  </a:lnTo>
                  <a:lnTo>
                    <a:pt x="52125" y="3057118"/>
                  </a:lnTo>
                  <a:lnTo>
                    <a:pt x="65810" y="3120123"/>
                  </a:lnTo>
                  <a:lnTo>
                    <a:pt x="81277" y="3182759"/>
                  </a:lnTo>
                  <a:lnTo>
                    <a:pt x="98185" y="3245040"/>
                  </a:lnTo>
                  <a:lnTo>
                    <a:pt x="116527" y="3306597"/>
                  </a:lnTo>
                  <a:lnTo>
                    <a:pt x="136804" y="3368166"/>
                  </a:lnTo>
                  <a:lnTo>
                    <a:pt x="158280" y="3428644"/>
                  </a:lnTo>
                  <a:lnTo>
                    <a:pt x="181800" y="3489121"/>
                  </a:lnTo>
                  <a:lnTo>
                    <a:pt x="206286" y="3548888"/>
                  </a:lnTo>
                  <a:lnTo>
                    <a:pt x="232562" y="3607561"/>
                  </a:lnTo>
                  <a:lnTo>
                    <a:pt x="260286" y="3665880"/>
                  </a:lnTo>
                  <a:lnTo>
                    <a:pt x="289445" y="3723487"/>
                  </a:lnTo>
                  <a:lnTo>
                    <a:pt x="320040" y="3780358"/>
                  </a:lnTo>
                  <a:lnTo>
                    <a:pt x="352082" y="3836161"/>
                  </a:lnTo>
                  <a:lnTo>
                    <a:pt x="385203" y="3891241"/>
                  </a:lnTo>
                  <a:lnTo>
                    <a:pt x="420128" y="3945597"/>
                  </a:lnTo>
                  <a:lnTo>
                    <a:pt x="456488" y="3998887"/>
                  </a:lnTo>
                  <a:lnTo>
                    <a:pt x="493928" y="4051439"/>
                  </a:lnTo>
                  <a:lnTo>
                    <a:pt x="532803" y="4102925"/>
                  </a:lnTo>
                  <a:lnTo>
                    <a:pt x="572757" y="4153319"/>
                  </a:lnTo>
                  <a:lnTo>
                    <a:pt x="614159" y="4203001"/>
                  </a:lnTo>
                  <a:lnTo>
                    <a:pt x="656640" y="4251248"/>
                  </a:lnTo>
                  <a:lnTo>
                    <a:pt x="700557" y="4298403"/>
                  </a:lnTo>
                  <a:lnTo>
                    <a:pt x="745566" y="4344847"/>
                  </a:lnTo>
                  <a:lnTo>
                    <a:pt x="791641" y="4389843"/>
                  </a:lnTo>
                  <a:lnTo>
                    <a:pt x="839165" y="4433404"/>
                  </a:lnTo>
                  <a:lnTo>
                    <a:pt x="887399" y="4476242"/>
                  </a:lnTo>
                  <a:lnTo>
                    <a:pt x="937082" y="4517644"/>
                  </a:lnTo>
                  <a:lnTo>
                    <a:pt x="987488" y="4557598"/>
                  </a:lnTo>
                  <a:lnTo>
                    <a:pt x="1038961" y="4596485"/>
                  </a:lnTo>
                  <a:lnTo>
                    <a:pt x="1091158" y="4633925"/>
                  </a:lnTo>
                  <a:lnTo>
                    <a:pt x="1144803" y="4669929"/>
                  </a:lnTo>
                  <a:lnTo>
                    <a:pt x="1199159" y="4704842"/>
                  </a:lnTo>
                  <a:lnTo>
                    <a:pt x="1254239" y="4738319"/>
                  </a:lnTo>
                  <a:lnTo>
                    <a:pt x="1310043" y="4770361"/>
                  </a:lnTo>
                  <a:lnTo>
                    <a:pt x="1366926" y="4800968"/>
                  </a:lnTo>
                  <a:lnTo>
                    <a:pt x="1424520" y="4830127"/>
                  </a:lnTo>
                  <a:lnTo>
                    <a:pt x="1482483" y="4857483"/>
                  </a:lnTo>
                  <a:lnTo>
                    <a:pt x="1541526" y="4883759"/>
                  </a:lnTo>
                  <a:lnTo>
                    <a:pt x="1601279" y="4908600"/>
                  </a:lnTo>
                  <a:lnTo>
                    <a:pt x="1661401" y="4931638"/>
                  </a:lnTo>
                  <a:lnTo>
                    <a:pt x="1721878" y="4953241"/>
                  </a:lnTo>
                  <a:lnTo>
                    <a:pt x="1783448" y="4973408"/>
                  </a:lnTo>
                  <a:lnTo>
                    <a:pt x="1845005" y="4991760"/>
                  </a:lnTo>
                  <a:lnTo>
                    <a:pt x="1907285" y="5008689"/>
                  </a:lnTo>
                  <a:lnTo>
                    <a:pt x="1969922" y="5024158"/>
                  </a:lnTo>
                  <a:lnTo>
                    <a:pt x="2032927" y="5037848"/>
                  </a:lnTo>
                  <a:lnTo>
                    <a:pt x="2096287" y="5050078"/>
                  </a:lnTo>
                  <a:lnTo>
                    <a:pt x="2160003" y="5060518"/>
                  </a:lnTo>
                  <a:lnTo>
                    <a:pt x="2223719" y="5069522"/>
                  </a:lnTo>
                  <a:lnTo>
                    <a:pt x="2287803" y="5077079"/>
                  </a:lnTo>
                  <a:lnTo>
                    <a:pt x="2351887" y="5082844"/>
                  </a:lnTo>
                  <a:lnTo>
                    <a:pt x="2416327" y="5086807"/>
                  </a:lnTo>
                  <a:lnTo>
                    <a:pt x="2480767" y="5089321"/>
                  </a:lnTo>
                  <a:lnTo>
                    <a:pt x="2545206" y="5090045"/>
                  </a:lnTo>
                  <a:lnTo>
                    <a:pt x="2609646" y="5089321"/>
                  </a:lnTo>
                  <a:lnTo>
                    <a:pt x="2674086" y="5086807"/>
                  </a:lnTo>
                  <a:lnTo>
                    <a:pt x="2738526" y="5082844"/>
                  </a:lnTo>
                  <a:lnTo>
                    <a:pt x="2802597" y="5077079"/>
                  </a:lnTo>
                  <a:lnTo>
                    <a:pt x="2866682" y="5069522"/>
                  </a:lnTo>
                  <a:lnTo>
                    <a:pt x="2930398" y="5060518"/>
                  </a:lnTo>
                  <a:lnTo>
                    <a:pt x="2994126" y="5050078"/>
                  </a:lnTo>
                  <a:lnTo>
                    <a:pt x="3057486" y="5037848"/>
                  </a:lnTo>
                  <a:lnTo>
                    <a:pt x="3120478" y="5024158"/>
                  </a:lnTo>
                  <a:lnTo>
                    <a:pt x="3183128" y="5008689"/>
                  </a:lnTo>
                  <a:lnTo>
                    <a:pt x="3245408" y="4991760"/>
                  </a:lnTo>
                  <a:lnTo>
                    <a:pt x="3306965" y="4973408"/>
                  </a:lnTo>
                  <a:lnTo>
                    <a:pt x="3368167" y="4953241"/>
                  </a:lnTo>
                  <a:lnTo>
                    <a:pt x="3429000" y="4931638"/>
                  </a:lnTo>
                  <a:lnTo>
                    <a:pt x="3489121" y="4908245"/>
                  </a:lnTo>
                  <a:lnTo>
                    <a:pt x="3548887" y="4883759"/>
                  </a:lnTo>
                  <a:lnTo>
                    <a:pt x="3607561" y="4857483"/>
                  </a:lnTo>
                  <a:lnTo>
                    <a:pt x="3665880" y="4829759"/>
                  </a:lnTo>
                  <a:lnTo>
                    <a:pt x="3723487" y="4800600"/>
                  </a:lnTo>
                  <a:lnTo>
                    <a:pt x="3780358" y="4770005"/>
                  </a:lnTo>
                  <a:lnTo>
                    <a:pt x="3836161" y="4737963"/>
                  </a:lnTo>
                  <a:lnTo>
                    <a:pt x="3891241" y="4704842"/>
                  </a:lnTo>
                  <a:lnTo>
                    <a:pt x="3945597" y="4669929"/>
                  </a:lnTo>
                  <a:lnTo>
                    <a:pt x="3998887" y="4633569"/>
                  </a:lnTo>
                  <a:lnTo>
                    <a:pt x="4051439" y="4596117"/>
                  </a:lnTo>
                  <a:lnTo>
                    <a:pt x="4102925" y="4557242"/>
                  </a:lnTo>
                  <a:lnTo>
                    <a:pt x="4153319" y="4517288"/>
                  </a:lnTo>
                  <a:lnTo>
                    <a:pt x="4203001" y="4475886"/>
                  </a:lnTo>
                  <a:lnTo>
                    <a:pt x="4251248" y="4433404"/>
                  </a:lnTo>
                  <a:lnTo>
                    <a:pt x="4298403" y="4389488"/>
                  </a:lnTo>
                  <a:lnTo>
                    <a:pt x="4344847" y="4344479"/>
                  </a:lnTo>
                  <a:lnTo>
                    <a:pt x="4389843" y="4298403"/>
                  </a:lnTo>
                  <a:lnTo>
                    <a:pt x="4433404" y="4250880"/>
                  </a:lnTo>
                  <a:lnTo>
                    <a:pt x="4476242" y="4202645"/>
                  </a:lnTo>
                  <a:lnTo>
                    <a:pt x="4517644" y="4152963"/>
                  </a:lnTo>
                  <a:lnTo>
                    <a:pt x="4557598" y="4102569"/>
                  </a:lnTo>
                  <a:lnTo>
                    <a:pt x="4596485" y="4051084"/>
                  </a:lnTo>
                  <a:lnTo>
                    <a:pt x="4633925" y="3998887"/>
                  </a:lnTo>
                  <a:lnTo>
                    <a:pt x="4669917" y="3945242"/>
                  </a:lnTo>
                  <a:lnTo>
                    <a:pt x="4704842" y="3890886"/>
                  </a:lnTo>
                  <a:lnTo>
                    <a:pt x="4738319" y="3835806"/>
                  </a:lnTo>
                  <a:lnTo>
                    <a:pt x="4770361" y="3780002"/>
                  </a:lnTo>
                  <a:lnTo>
                    <a:pt x="4800968" y="3723119"/>
                  </a:lnTo>
                  <a:lnTo>
                    <a:pt x="4830127" y="3665524"/>
                  </a:lnTo>
                  <a:lnTo>
                    <a:pt x="4857483" y="3607561"/>
                  </a:lnTo>
                  <a:lnTo>
                    <a:pt x="4883759" y="3548519"/>
                  </a:lnTo>
                  <a:lnTo>
                    <a:pt x="4908600" y="3488766"/>
                  </a:lnTo>
                  <a:lnTo>
                    <a:pt x="4931638" y="3428644"/>
                  </a:lnTo>
                  <a:lnTo>
                    <a:pt x="4953241" y="3368166"/>
                  </a:lnTo>
                  <a:lnTo>
                    <a:pt x="4973288" y="3306965"/>
                  </a:lnTo>
                  <a:lnTo>
                    <a:pt x="4991650" y="3245408"/>
                  </a:lnTo>
                  <a:lnTo>
                    <a:pt x="5008576" y="3183128"/>
                  </a:lnTo>
                  <a:lnTo>
                    <a:pt x="5024070" y="3120478"/>
                  </a:lnTo>
                  <a:lnTo>
                    <a:pt x="5037768" y="3057486"/>
                  </a:lnTo>
                  <a:lnTo>
                    <a:pt x="5050007" y="2994126"/>
                  </a:lnTo>
                  <a:lnTo>
                    <a:pt x="5060459" y="2930397"/>
                  </a:lnTo>
                  <a:lnTo>
                    <a:pt x="5069472" y="2866682"/>
                  </a:lnTo>
                  <a:lnTo>
                    <a:pt x="5077037" y="2802597"/>
                  </a:lnTo>
                  <a:lnTo>
                    <a:pt x="5082811" y="2738526"/>
                  </a:lnTo>
                  <a:lnTo>
                    <a:pt x="5086784" y="2674086"/>
                  </a:lnTo>
                  <a:lnTo>
                    <a:pt x="5089307" y="2609646"/>
                  </a:lnTo>
                  <a:lnTo>
                    <a:pt x="5090041" y="2545207"/>
                  </a:lnTo>
                  <a:lnTo>
                    <a:pt x="5089325" y="2480767"/>
                  </a:lnTo>
                  <a:lnTo>
                    <a:pt x="5086821" y="2416327"/>
                  </a:lnTo>
                  <a:lnTo>
                    <a:pt x="5082867" y="2351887"/>
                  </a:lnTo>
                  <a:lnTo>
                    <a:pt x="5077111" y="2287803"/>
                  </a:lnTo>
                  <a:lnTo>
                    <a:pt x="5069564" y="2223719"/>
                  </a:lnTo>
                  <a:lnTo>
                    <a:pt x="5060568" y="2160003"/>
                  </a:lnTo>
                  <a:lnTo>
                    <a:pt x="5050139" y="2096287"/>
                  </a:lnTo>
                  <a:lnTo>
                    <a:pt x="5037919" y="2032927"/>
                  </a:lnTo>
                  <a:lnTo>
                    <a:pt x="5024235" y="1969922"/>
                  </a:lnTo>
                  <a:lnTo>
                    <a:pt x="5008767" y="1907286"/>
                  </a:lnTo>
                  <a:lnTo>
                    <a:pt x="4991857" y="1845005"/>
                  </a:lnTo>
                  <a:lnTo>
                    <a:pt x="4973518" y="1783448"/>
                  </a:lnTo>
                  <a:lnTo>
                    <a:pt x="4953362" y="1722246"/>
                  </a:lnTo>
                  <a:lnTo>
                    <a:pt x="4931764" y="1661401"/>
                  </a:lnTo>
                  <a:lnTo>
                    <a:pt x="4908245" y="1600923"/>
                  </a:lnTo>
                  <a:lnTo>
                    <a:pt x="4883759" y="1541157"/>
                  </a:lnTo>
                  <a:lnTo>
                    <a:pt x="4857483" y="1482483"/>
                  </a:lnTo>
                  <a:lnTo>
                    <a:pt x="4829759" y="1424165"/>
                  </a:lnTo>
                  <a:lnTo>
                    <a:pt x="4800600" y="1366558"/>
                  </a:lnTo>
                  <a:lnTo>
                    <a:pt x="4770005" y="1309687"/>
                  </a:lnTo>
                  <a:lnTo>
                    <a:pt x="4738319" y="1253883"/>
                  </a:lnTo>
                  <a:lnTo>
                    <a:pt x="4704842" y="1198803"/>
                  </a:lnTo>
                  <a:lnTo>
                    <a:pt x="4669917" y="1144447"/>
                  </a:lnTo>
                  <a:lnTo>
                    <a:pt x="4633925" y="1091158"/>
                  </a:lnTo>
                  <a:lnTo>
                    <a:pt x="4596117" y="1038605"/>
                  </a:lnTo>
                  <a:lnTo>
                    <a:pt x="4557598" y="987120"/>
                  </a:lnTo>
                  <a:lnTo>
                    <a:pt x="4517288" y="936726"/>
                  </a:lnTo>
                  <a:lnTo>
                    <a:pt x="4475886" y="887044"/>
                  </a:lnTo>
                  <a:lnTo>
                    <a:pt x="4433404" y="838809"/>
                  </a:lnTo>
                  <a:lnTo>
                    <a:pt x="4389488" y="791641"/>
                  </a:lnTo>
                  <a:lnTo>
                    <a:pt x="4344479" y="745197"/>
                  </a:lnTo>
                  <a:lnTo>
                    <a:pt x="4298403" y="700201"/>
                  </a:lnTo>
                  <a:lnTo>
                    <a:pt x="4251248" y="656640"/>
                  </a:lnTo>
                  <a:lnTo>
                    <a:pt x="4202645" y="613803"/>
                  </a:lnTo>
                  <a:lnTo>
                    <a:pt x="4153319" y="572401"/>
                  </a:lnTo>
                  <a:lnTo>
                    <a:pt x="4102925" y="532447"/>
                  </a:lnTo>
                  <a:lnTo>
                    <a:pt x="4051439" y="493560"/>
                  </a:lnTo>
                  <a:lnTo>
                    <a:pt x="3998887" y="456120"/>
                  </a:lnTo>
                  <a:lnTo>
                    <a:pt x="3945597" y="420128"/>
                  </a:lnTo>
                  <a:lnTo>
                    <a:pt x="3891241" y="385203"/>
                  </a:lnTo>
                  <a:lnTo>
                    <a:pt x="3836161" y="351726"/>
                  </a:lnTo>
                  <a:lnTo>
                    <a:pt x="3780002" y="319684"/>
                  </a:lnTo>
                  <a:lnTo>
                    <a:pt x="3723487" y="289077"/>
                  </a:lnTo>
                  <a:lnTo>
                    <a:pt x="3665880" y="259918"/>
                  </a:lnTo>
                  <a:lnTo>
                    <a:pt x="3607561" y="232562"/>
                  </a:lnTo>
                  <a:lnTo>
                    <a:pt x="3548519" y="206286"/>
                  </a:lnTo>
                  <a:lnTo>
                    <a:pt x="3489121" y="181444"/>
                  </a:lnTo>
                  <a:lnTo>
                    <a:pt x="3429000" y="158407"/>
                  </a:lnTo>
                  <a:lnTo>
                    <a:pt x="3368167" y="136804"/>
                  </a:lnTo>
                  <a:lnTo>
                    <a:pt x="3306965" y="116649"/>
                  </a:lnTo>
                  <a:lnTo>
                    <a:pt x="3245040" y="98285"/>
                  </a:lnTo>
                  <a:lnTo>
                    <a:pt x="3183128" y="81368"/>
                  </a:lnTo>
                  <a:lnTo>
                    <a:pt x="3120478" y="65887"/>
                  </a:lnTo>
                  <a:lnTo>
                    <a:pt x="3057486" y="52209"/>
                  </a:lnTo>
                  <a:lnTo>
                    <a:pt x="2994126" y="39966"/>
                  </a:lnTo>
                  <a:lnTo>
                    <a:pt x="2930398" y="29527"/>
                  </a:lnTo>
                  <a:lnTo>
                    <a:pt x="2866682" y="20523"/>
                  </a:lnTo>
                  <a:lnTo>
                    <a:pt x="2802597" y="12966"/>
                  </a:lnTo>
                  <a:lnTo>
                    <a:pt x="2738526" y="7200"/>
                  </a:lnTo>
                  <a:lnTo>
                    <a:pt x="2674086" y="3238"/>
                  </a:lnTo>
                  <a:lnTo>
                    <a:pt x="2609646" y="723"/>
                  </a:lnTo>
                  <a:lnTo>
                    <a:pt x="25452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2838" y="1308989"/>
              <a:ext cx="4895278" cy="488913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856478" y="6292799"/>
              <a:ext cx="2412365" cy="0"/>
            </a:xfrm>
            <a:custGeom>
              <a:avLst/>
              <a:gdLst/>
              <a:ahLst/>
              <a:cxnLst/>
              <a:rect l="l" t="t" r="r" b="b"/>
              <a:pathLst>
                <a:path w="2412365">
                  <a:moveTo>
                    <a:pt x="2412365" y="0"/>
                  </a:moveTo>
                  <a:lnTo>
                    <a:pt x="0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226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Challenges</a:t>
            </a:r>
            <a:r>
              <a:rPr spc="-190" dirty="0"/>
              <a:t> </a:t>
            </a:r>
            <a:r>
              <a:rPr spc="-409" dirty="0"/>
              <a:t>in</a:t>
            </a:r>
            <a:r>
              <a:rPr spc="-190" dirty="0"/>
              <a:t> Arabic</a:t>
            </a:r>
            <a:r>
              <a:rPr spc="-185" dirty="0"/>
              <a:t> </a:t>
            </a:r>
            <a:r>
              <a:rPr spc="-465" dirty="0"/>
              <a:t>NLP</a:t>
            </a:r>
            <a:r>
              <a:rPr spc="-190" dirty="0"/>
              <a:t> </a:t>
            </a:r>
            <a:r>
              <a:rPr spc="-135" dirty="0"/>
              <a:t>and</a:t>
            </a:r>
            <a:r>
              <a:rPr spc="-195" dirty="0"/>
              <a:t> </a:t>
            </a:r>
            <a:r>
              <a:rPr spc="-355" dirty="0"/>
              <a:t>Sentiment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1223" y="2771178"/>
            <a:ext cx="491998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Arabic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dialects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80" dirty="0">
                <a:latin typeface="Verdana"/>
                <a:cs typeface="Verdana"/>
              </a:rPr>
              <a:t>vary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65" dirty="0">
                <a:latin typeface="Verdana"/>
                <a:cs typeface="Verdana"/>
              </a:rPr>
              <a:t>significantly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across </a:t>
            </a:r>
            <a:r>
              <a:rPr sz="1800" spc="-75" dirty="0">
                <a:latin typeface="Verdana"/>
                <a:cs typeface="Verdana"/>
              </a:rPr>
              <a:t>regions,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making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75" dirty="0">
                <a:latin typeface="Verdana"/>
                <a:cs typeface="Verdana"/>
              </a:rPr>
              <a:t>sentiment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analysis </a:t>
            </a:r>
            <a:r>
              <a:rPr sz="1800" spc="-20" dirty="0">
                <a:latin typeface="Verdana"/>
                <a:cs typeface="Verdana"/>
              </a:rPr>
              <a:t>challenging.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spc="-80" dirty="0">
                <a:latin typeface="Verdana"/>
                <a:cs typeface="Verdana"/>
              </a:rPr>
              <a:t>Identifying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nuances,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spc="-65" dirty="0">
                <a:latin typeface="Verdana"/>
                <a:cs typeface="Verdana"/>
              </a:rPr>
              <a:t>slang, </a:t>
            </a:r>
            <a:r>
              <a:rPr sz="1800" spc="35" dirty="0">
                <a:latin typeface="Verdana"/>
                <a:cs typeface="Verdana"/>
              </a:rPr>
              <a:t>and </a:t>
            </a:r>
            <a:r>
              <a:rPr sz="1800" spc="-35" dirty="0">
                <a:latin typeface="Verdana"/>
                <a:cs typeface="Verdana"/>
              </a:rPr>
              <a:t>context-</a:t>
            </a:r>
            <a:r>
              <a:rPr sz="1800" spc="-25" dirty="0">
                <a:latin typeface="Verdana"/>
                <a:cs typeface="Verdana"/>
              </a:rPr>
              <a:t>specific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meanings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105" dirty="0">
                <a:latin typeface="Verdana"/>
                <a:cs typeface="Verdana"/>
              </a:rPr>
              <a:t>can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lead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to </a:t>
            </a:r>
            <a:r>
              <a:rPr sz="1800" dirty="0">
                <a:latin typeface="Verdana"/>
                <a:cs typeface="Verdana"/>
              </a:rPr>
              <a:t>inaccuracies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in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emotion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detection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which needs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functional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65" dirty="0">
                <a:latin typeface="Verdana"/>
                <a:cs typeface="Verdana"/>
              </a:rPr>
              <a:t>resources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like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annotated </a:t>
            </a:r>
            <a:r>
              <a:rPr sz="1800" spc="-35" dirty="0">
                <a:latin typeface="Verdana"/>
                <a:cs typeface="Verdana"/>
              </a:rPr>
              <a:t>datasets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80" dirty="0">
                <a:latin typeface="Verdana"/>
                <a:cs typeface="Verdana"/>
              </a:rPr>
              <a:t>robust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models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to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effectively </a:t>
            </a:r>
            <a:r>
              <a:rPr sz="1800" spc="-35" dirty="0">
                <a:latin typeface="Verdana"/>
                <a:cs typeface="Verdana"/>
              </a:rPr>
              <a:t>understand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sentiments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accurately.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1000" y="666019"/>
            <a:ext cx="11869865" cy="6036539"/>
            <a:chOff x="0" y="820800"/>
            <a:chExt cx="11869865" cy="6036539"/>
          </a:xfrm>
        </p:grpSpPr>
        <p:sp>
          <p:nvSpPr>
            <p:cNvPr id="5" name="object 5"/>
            <p:cNvSpPr/>
            <p:nvPr/>
          </p:nvSpPr>
          <p:spPr>
            <a:xfrm>
              <a:off x="9785160" y="2023554"/>
              <a:ext cx="2084705" cy="4658995"/>
            </a:xfrm>
            <a:custGeom>
              <a:avLst/>
              <a:gdLst/>
              <a:ahLst/>
              <a:cxnLst/>
              <a:rect l="l" t="t" r="r" b="b"/>
              <a:pathLst>
                <a:path w="2084704" h="4658995">
                  <a:moveTo>
                    <a:pt x="2084400" y="0"/>
                  </a:moveTo>
                  <a:lnTo>
                    <a:pt x="0" y="0"/>
                  </a:lnTo>
                  <a:lnTo>
                    <a:pt x="0" y="3614407"/>
                  </a:lnTo>
                  <a:lnTo>
                    <a:pt x="0" y="3616210"/>
                  </a:lnTo>
                  <a:lnTo>
                    <a:pt x="1435" y="3670566"/>
                  </a:lnTo>
                  <a:lnTo>
                    <a:pt x="5765" y="3725291"/>
                  </a:lnTo>
                  <a:lnTo>
                    <a:pt x="12966" y="3779291"/>
                  </a:lnTo>
                  <a:lnTo>
                    <a:pt x="22682" y="3832923"/>
                  </a:lnTo>
                  <a:lnTo>
                    <a:pt x="35636" y="3885844"/>
                  </a:lnTo>
                  <a:lnTo>
                    <a:pt x="51117" y="3938041"/>
                  </a:lnTo>
                  <a:lnTo>
                    <a:pt x="69481" y="3989527"/>
                  </a:lnTo>
                  <a:lnTo>
                    <a:pt x="90360" y="4039920"/>
                  </a:lnTo>
                  <a:lnTo>
                    <a:pt x="113766" y="4089247"/>
                  </a:lnTo>
                  <a:lnTo>
                    <a:pt x="139674" y="4137126"/>
                  </a:lnTo>
                  <a:lnTo>
                    <a:pt x="168122" y="4183570"/>
                  </a:lnTo>
                  <a:lnTo>
                    <a:pt x="199085" y="4228566"/>
                  </a:lnTo>
                  <a:lnTo>
                    <a:pt x="232562" y="4271759"/>
                  </a:lnTo>
                  <a:lnTo>
                    <a:pt x="267843" y="4313529"/>
                  </a:lnTo>
                  <a:lnTo>
                    <a:pt x="305282" y="4352760"/>
                  </a:lnTo>
                  <a:lnTo>
                    <a:pt x="344881" y="4390568"/>
                  </a:lnTo>
                  <a:lnTo>
                    <a:pt x="386283" y="4425848"/>
                  </a:lnTo>
                  <a:lnTo>
                    <a:pt x="429844" y="4458970"/>
                  </a:lnTo>
                  <a:lnTo>
                    <a:pt x="474840" y="4489920"/>
                  </a:lnTo>
                  <a:lnTo>
                    <a:pt x="521284" y="4518368"/>
                  </a:lnTo>
                  <a:lnTo>
                    <a:pt x="569163" y="4544644"/>
                  </a:lnTo>
                  <a:lnTo>
                    <a:pt x="618477" y="4568050"/>
                  </a:lnTo>
                  <a:lnTo>
                    <a:pt x="668883" y="4588929"/>
                  </a:lnTo>
                  <a:lnTo>
                    <a:pt x="720356" y="4606925"/>
                  </a:lnTo>
                  <a:lnTo>
                    <a:pt x="772566" y="4622406"/>
                  </a:lnTo>
                  <a:lnTo>
                    <a:pt x="825474" y="4635360"/>
                  </a:lnTo>
                  <a:lnTo>
                    <a:pt x="879119" y="4645088"/>
                  </a:lnTo>
                  <a:lnTo>
                    <a:pt x="933119" y="4652289"/>
                  </a:lnTo>
                  <a:lnTo>
                    <a:pt x="987844" y="4656607"/>
                  </a:lnTo>
                  <a:lnTo>
                    <a:pt x="1042200" y="4658042"/>
                  </a:lnTo>
                  <a:lnTo>
                    <a:pt x="1042200" y="4658411"/>
                  </a:lnTo>
                  <a:lnTo>
                    <a:pt x="1096556" y="4656963"/>
                  </a:lnTo>
                  <a:lnTo>
                    <a:pt x="1151280" y="4652645"/>
                  </a:lnTo>
                  <a:lnTo>
                    <a:pt x="1205280" y="4645444"/>
                  </a:lnTo>
                  <a:lnTo>
                    <a:pt x="1258925" y="4635728"/>
                  </a:lnTo>
                  <a:lnTo>
                    <a:pt x="1311846" y="4622762"/>
                  </a:lnTo>
                  <a:lnTo>
                    <a:pt x="1364043" y="4607280"/>
                  </a:lnTo>
                  <a:lnTo>
                    <a:pt x="1415516" y="4588929"/>
                  </a:lnTo>
                  <a:lnTo>
                    <a:pt x="1465922" y="4568050"/>
                  </a:lnTo>
                  <a:lnTo>
                    <a:pt x="1515237" y="4544644"/>
                  </a:lnTo>
                  <a:lnTo>
                    <a:pt x="1563116" y="4518723"/>
                  </a:lnTo>
                  <a:lnTo>
                    <a:pt x="1609559" y="4490288"/>
                  </a:lnTo>
                  <a:lnTo>
                    <a:pt x="1654556" y="4459325"/>
                  </a:lnTo>
                  <a:lnTo>
                    <a:pt x="1697761" y="4425848"/>
                  </a:lnTo>
                  <a:lnTo>
                    <a:pt x="1739519" y="4390568"/>
                  </a:lnTo>
                  <a:lnTo>
                    <a:pt x="1778762" y="4353128"/>
                  </a:lnTo>
                  <a:lnTo>
                    <a:pt x="1816557" y="4313529"/>
                  </a:lnTo>
                  <a:lnTo>
                    <a:pt x="1851837" y="4272127"/>
                  </a:lnTo>
                  <a:lnTo>
                    <a:pt x="1884959" y="4228566"/>
                  </a:lnTo>
                  <a:lnTo>
                    <a:pt x="1915922" y="4183570"/>
                  </a:lnTo>
                  <a:lnTo>
                    <a:pt x="1944357" y="4137126"/>
                  </a:lnTo>
                  <a:lnTo>
                    <a:pt x="1970646" y="4089247"/>
                  </a:lnTo>
                  <a:lnTo>
                    <a:pt x="1994039" y="4039920"/>
                  </a:lnTo>
                  <a:lnTo>
                    <a:pt x="2014918" y="3989527"/>
                  </a:lnTo>
                  <a:lnTo>
                    <a:pt x="2032914" y="3938041"/>
                  </a:lnTo>
                  <a:lnTo>
                    <a:pt x="2048395" y="3885844"/>
                  </a:lnTo>
                  <a:lnTo>
                    <a:pt x="2061362" y="3832923"/>
                  </a:lnTo>
                  <a:lnTo>
                    <a:pt x="2071077" y="3779291"/>
                  </a:lnTo>
                  <a:lnTo>
                    <a:pt x="2078278" y="3725291"/>
                  </a:lnTo>
                  <a:lnTo>
                    <a:pt x="2082596" y="3670566"/>
                  </a:lnTo>
                  <a:lnTo>
                    <a:pt x="2084044" y="3616210"/>
                  </a:lnTo>
                  <a:lnTo>
                    <a:pt x="2084400" y="3616210"/>
                  </a:lnTo>
                  <a:lnTo>
                    <a:pt x="2084349" y="3614407"/>
                  </a:lnTo>
                  <a:lnTo>
                    <a:pt x="2084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98078" y="820800"/>
              <a:ext cx="1764030" cy="4791710"/>
            </a:xfrm>
            <a:custGeom>
              <a:avLst/>
              <a:gdLst/>
              <a:ahLst/>
              <a:cxnLst/>
              <a:rect l="l" t="t" r="r" b="b"/>
              <a:pathLst>
                <a:path w="1764029" h="4791710">
                  <a:moveTo>
                    <a:pt x="1764004" y="881634"/>
                  </a:moveTo>
                  <a:lnTo>
                    <a:pt x="1763636" y="881634"/>
                  </a:lnTo>
                  <a:lnTo>
                    <a:pt x="1762556" y="835914"/>
                  </a:lnTo>
                  <a:lnTo>
                    <a:pt x="1762556" y="835558"/>
                  </a:lnTo>
                  <a:lnTo>
                    <a:pt x="1758632" y="789838"/>
                  </a:lnTo>
                  <a:lnTo>
                    <a:pt x="1758607" y="789482"/>
                  </a:lnTo>
                  <a:lnTo>
                    <a:pt x="1752879" y="744118"/>
                  </a:lnTo>
                  <a:lnTo>
                    <a:pt x="1752841" y="743762"/>
                  </a:lnTo>
                  <a:lnTo>
                    <a:pt x="1744268" y="698754"/>
                  </a:lnTo>
                  <a:lnTo>
                    <a:pt x="1744205" y="698398"/>
                  </a:lnTo>
                  <a:lnTo>
                    <a:pt x="1733473" y="653757"/>
                  </a:lnTo>
                  <a:lnTo>
                    <a:pt x="1733397" y="653402"/>
                  </a:lnTo>
                  <a:lnTo>
                    <a:pt x="1720545" y="609473"/>
                  </a:lnTo>
                  <a:lnTo>
                    <a:pt x="1720443" y="609117"/>
                  </a:lnTo>
                  <a:lnTo>
                    <a:pt x="1704962" y="565556"/>
                  </a:lnTo>
                  <a:lnTo>
                    <a:pt x="1687322" y="523074"/>
                  </a:lnTo>
                  <a:lnTo>
                    <a:pt x="1667522" y="481317"/>
                  </a:lnTo>
                  <a:lnTo>
                    <a:pt x="1645564" y="440639"/>
                  </a:lnTo>
                  <a:lnTo>
                    <a:pt x="1621447" y="401396"/>
                  </a:lnTo>
                  <a:lnTo>
                    <a:pt x="1595158" y="363232"/>
                  </a:lnTo>
                  <a:lnTo>
                    <a:pt x="1567078" y="326885"/>
                  </a:lnTo>
                  <a:lnTo>
                    <a:pt x="1537208" y="291604"/>
                  </a:lnTo>
                  <a:lnTo>
                    <a:pt x="1505165" y="258114"/>
                  </a:lnTo>
                  <a:lnTo>
                    <a:pt x="1471676" y="226441"/>
                  </a:lnTo>
                  <a:lnTo>
                    <a:pt x="1436763" y="196557"/>
                  </a:lnTo>
                  <a:lnTo>
                    <a:pt x="1400048" y="168478"/>
                  </a:lnTo>
                  <a:lnTo>
                    <a:pt x="1362240" y="142201"/>
                  </a:lnTo>
                  <a:lnTo>
                    <a:pt x="1322641" y="118084"/>
                  </a:lnTo>
                  <a:lnTo>
                    <a:pt x="1282319" y="96113"/>
                  </a:lnTo>
                  <a:lnTo>
                    <a:pt x="1240561" y="76314"/>
                  </a:lnTo>
                  <a:lnTo>
                    <a:pt x="1197724" y="58674"/>
                  </a:lnTo>
                  <a:lnTo>
                    <a:pt x="1154518" y="43192"/>
                  </a:lnTo>
                  <a:lnTo>
                    <a:pt x="1110246" y="29883"/>
                  </a:lnTo>
                  <a:lnTo>
                    <a:pt x="1065237" y="19443"/>
                  </a:lnTo>
                  <a:lnTo>
                    <a:pt x="1019886" y="10795"/>
                  </a:lnTo>
                  <a:lnTo>
                    <a:pt x="974166" y="4673"/>
                  </a:lnTo>
                  <a:lnTo>
                    <a:pt x="928077" y="1079"/>
                  </a:lnTo>
                  <a:lnTo>
                    <a:pt x="882002" y="0"/>
                  </a:lnTo>
                  <a:lnTo>
                    <a:pt x="835926" y="1079"/>
                  </a:lnTo>
                  <a:lnTo>
                    <a:pt x="789838" y="5041"/>
                  </a:lnTo>
                  <a:lnTo>
                    <a:pt x="744118" y="10795"/>
                  </a:lnTo>
                  <a:lnTo>
                    <a:pt x="698766" y="19443"/>
                  </a:lnTo>
                  <a:lnTo>
                    <a:pt x="653757" y="30238"/>
                  </a:lnTo>
                  <a:lnTo>
                    <a:pt x="609485" y="43192"/>
                  </a:lnTo>
                  <a:lnTo>
                    <a:pt x="565924" y="58674"/>
                  </a:lnTo>
                  <a:lnTo>
                    <a:pt x="523443" y="76314"/>
                  </a:lnTo>
                  <a:lnTo>
                    <a:pt x="481685" y="96113"/>
                  </a:lnTo>
                  <a:lnTo>
                    <a:pt x="441007" y="118440"/>
                  </a:lnTo>
                  <a:lnTo>
                    <a:pt x="401764" y="142557"/>
                  </a:lnTo>
                  <a:lnTo>
                    <a:pt x="363601" y="168478"/>
                  </a:lnTo>
                  <a:lnTo>
                    <a:pt x="326885" y="196557"/>
                  </a:lnTo>
                  <a:lnTo>
                    <a:pt x="291960" y="226796"/>
                  </a:lnTo>
                  <a:lnTo>
                    <a:pt x="258483" y="258483"/>
                  </a:lnTo>
                  <a:lnTo>
                    <a:pt x="226796" y="291960"/>
                  </a:lnTo>
                  <a:lnTo>
                    <a:pt x="196557" y="327240"/>
                  </a:lnTo>
                  <a:lnTo>
                    <a:pt x="168478" y="363601"/>
                  </a:lnTo>
                  <a:lnTo>
                    <a:pt x="142557" y="401764"/>
                  </a:lnTo>
                  <a:lnTo>
                    <a:pt x="118440" y="440994"/>
                  </a:lnTo>
                  <a:lnTo>
                    <a:pt x="96481" y="481672"/>
                  </a:lnTo>
                  <a:lnTo>
                    <a:pt x="76327" y="523443"/>
                  </a:lnTo>
                  <a:lnTo>
                    <a:pt x="58686" y="565924"/>
                  </a:lnTo>
                  <a:lnTo>
                    <a:pt x="43675" y="609117"/>
                  </a:lnTo>
                  <a:lnTo>
                    <a:pt x="30340" y="653402"/>
                  </a:lnTo>
                  <a:lnTo>
                    <a:pt x="19519" y="698398"/>
                  </a:lnTo>
                  <a:lnTo>
                    <a:pt x="11226" y="743762"/>
                  </a:lnTo>
                  <a:lnTo>
                    <a:pt x="5080" y="789482"/>
                  </a:lnTo>
                  <a:lnTo>
                    <a:pt x="1473" y="835558"/>
                  </a:lnTo>
                  <a:lnTo>
                    <a:pt x="355" y="881634"/>
                  </a:lnTo>
                  <a:lnTo>
                    <a:pt x="355" y="882002"/>
                  </a:lnTo>
                  <a:lnTo>
                    <a:pt x="0" y="882002"/>
                  </a:lnTo>
                  <a:lnTo>
                    <a:pt x="355" y="897242"/>
                  </a:lnTo>
                  <a:lnTo>
                    <a:pt x="355" y="4791240"/>
                  </a:lnTo>
                  <a:lnTo>
                    <a:pt x="882357" y="4791240"/>
                  </a:lnTo>
                  <a:lnTo>
                    <a:pt x="1764004" y="4791240"/>
                  </a:lnTo>
                  <a:lnTo>
                    <a:pt x="1764004" y="881634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569559"/>
              <a:ext cx="767080" cy="1287780"/>
            </a:xfrm>
            <a:custGeom>
              <a:avLst/>
              <a:gdLst/>
              <a:ahLst/>
              <a:cxnLst/>
              <a:rect l="l" t="t" r="r" b="b"/>
              <a:pathLst>
                <a:path w="767080" h="1287779">
                  <a:moveTo>
                    <a:pt x="766800" y="383400"/>
                  </a:moveTo>
                  <a:lnTo>
                    <a:pt x="764641" y="343446"/>
                  </a:lnTo>
                  <a:lnTo>
                    <a:pt x="758520" y="303834"/>
                  </a:lnTo>
                  <a:lnTo>
                    <a:pt x="748080" y="264960"/>
                  </a:lnTo>
                  <a:lnTo>
                    <a:pt x="733679" y="227520"/>
                  </a:lnTo>
                  <a:lnTo>
                    <a:pt x="715314" y="191884"/>
                  </a:lnTo>
                  <a:lnTo>
                    <a:pt x="693724" y="158038"/>
                  </a:lnTo>
                  <a:lnTo>
                    <a:pt x="668159" y="126720"/>
                  </a:lnTo>
                  <a:lnTo>
                    <a:pt x="640080" y="98640"/>
                  </a:lnTo>
                  <a:lnTo>
                    <a:pt x="608761" y="73075"/>
                  </a:lnTo>
                  <a:lnTo>
                    <a:pt x="575284" y="51485"/>
                  </a:lnTo>
                  <a:lnTo>
                    <a:pt x="539280" y="33121"/>
                  </a:lnTo>
                  <a:lnTo>
                    <a:pt x="501840" y="18719"/>
                  </a:lnTo>
                  <a:lnTo>
                    <a:pt x="462965" y="8280"/>
                  </a:lnTo>
                  <a:lnTo>
                    <a:pt x="423354" y="2159"/>
                  </a:lnTo>
                  <a:lnTo>
                    <a:pt x="383400" y="0"/>
                  </a:lnTo>
                  <a:lnTo>
                    <a:pt x="363245" y="355"/>
                  </a:lnTo>
                  <a:lnTo>
                    <a:pt x="323278" y="4686"/>
                  </a:lnTo>
                  <a:lnTo>
                    <a:pt x="284035" y="12966"/>
                  </a:lnTo>
                  <a:lnTo>
                    <a:pt x="245884" y="25565"/>
                  </a:lnTo>
                  <a:lnTo>
                    <a:pt x="209524" y="41757"/>
                  </a:lnTo>
                  <a:lnTo>
                    <a:pt x="174599" y="61925"/>
                  </a:lnTo>
                  <a:lnTo>
                    <a:pt x="142201" y="85318"/>
                  </a:lnTo>
                  <a:lnTo>
                    <a:pt x="112318" y="112318"/>
                  </a:lnTo>
                  <a:lnTo>
                    <a:pt x="85318" y="142201"/>
                  </a:lnTo>
                  <a:lnTo>
                    <a:pt x="61925" y="174599"/>
                  </a:lnTo>
                  <a:lnTo>
                    <a:pt x="41757" y="209524"/>
                  </a:lnTo>
                  <a:lnTo>
                    <a:pt x="25565" y="245884"/>
                  </a:lnTo>
                  <a:lnTo>
                    <a:pt x="12954" y="284035"/>
                  </a:lnTo>
                  <a:lnTo>
                    <a:pt x="4686" y="323278"/>
                  </a:lnTo>
                  <a:lnTo>
                    <a:pt x="355" y="363245"/>
                  </a:lnTo>
                  <a:lnTo>
                    <a:pt x="0" y="383400"/>
                  </a:lnTo>
                  <a:lnTo>
                    <a:pt x="25" y="384479"/>
                  </a:lnTo>
                  <a:lnTo>
                    <a:pt x="0" y="1287716"/>
                  </a:lnTo>
                  <a:lnTo>
                    <a:pt x="383400" y="1287716"/>
                  </a:lnTo>
                  <a:lnTo>
                    <a:pt x="766800" y="1287716"/>
                  </a:lnTo>
                  <a:lnTo>
                    <a:pt x="766800" y="384479"/>
                  </a:lnTo>
                  <a:lnTo>
                    <a:pt x="766419" y="384479"/>
                  </a:lnTo>
                  <a:lnTo>
                    <a:pt x="766445" y="383400"/>
                  </a:lnTo>
                  <a:lnTo>
                    <a:pt x="766800" y="38340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0834" y="1425244"/>
              <a:ext cx="9320530" cy="5241925"/>
            </a:xfrm>
            <a:custGeom>
              <a:avLst/>
              <a:gdLst/>
              <a:ahLst/>
              <a:cxnLst/>
              <a:rect l="l" t="t" r="r" b="b"/>
              <a:pathLst>
                <a:path w="9320530" h="5241925">
                  <a:moveTo>
                    <a:pt x="2412365" y="5241594"/>
                  </a:moveTo>
                  <a:lnTo>
                    <a:pt x="0" y="5241594"/>
                  </a:lnTo>
                </a:path>
                <a:path w="9320530" h="5241925">
                  <a:moveTo>
                    <a:pt x="6339598" y="0"/>
                  </a:moveTo>
                  <a:lnTo>
                    <a:pt x="9320403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26443" y="1572475"/>
              <a:ext cx="5083175" cy="5086985"/>
            </a:xfrm>
            <a:custGeom>
              <a:avLst/>
              <a:gdLst/>
              <a:ahLst/>
              <a:cxnLst/>
              <a:rect l="l" t="t" r="r" b="b"/>
              <a:pathLst>
                <a:path w="5083175" h="5086984">
                  <a:moveTo>
                    <a:pt x="2541600" y="0"/>
                  </a:moveTo>
                  <a:lnTo>
                    <a:pt x="2477160" y="723"/>
                  </a:lnTo>
                  <a:lnTo>
                    <a:pt x="2412720" y="3238"/>
                  </a:lnTo>
                  <a:lnTo>
                    <a:pt x="2348636" y="7200"/>
                  </a:lnTo>
                  <a:lnTo>
                    <a:pt x="2284552" y="12966"/>
                  </a:lnTo>
                  <a:lnTo>
                    <a:pt x="2220480" y="20523"/>
                  </a:lnTo>
                  <a:lnTo>
                    <a:pt x="2156752" y="29527"/>
                  </a:lnTo>
                  <a:lnTo>
                    <a:pt x="2093036" y="39966"/>
                  </a:lnTo>
                  <a:lnTo>
                    <a:pt x="2030031" y="52209"/>
                  </a:lnTo>
                  <a:lnTo>
                    <a:pt x="1967039" y="65887"/>
                  </a:lnTo>
                  <a:lnTo>
                    <a:pt x="1904403" y="81368"/>
                  </a:lnTo>
                  <a:lnTo>
                    <a:pt x="1842477" y="98285"/>
                  </a:lnTo>
                  <a:lnTo>
                    <a:pt x="1780920" y="116649"/>
                  </a:lnTo>
                  <a:lnTo>
                    <a:pt x="1719719" y="136804"/>
                  </a:lnTo>
                  <a:lnTo>
                    <a:pt x="1658874" y="158407"/>
                  </a:lnTo>
                  <a:lnTo>
                    <a:pt x="1598752" y="181444"/>
                  </a:lnTo>
                  <a:lnTo>
                    <a:pt x="1539354" y="206286"/>
                  </a:lnTo>
                  <a:lnTo>
                    <a:pt x="1480312" y="232562"/>
                  </a:lnTo>
                  <a:lnTo>
                    <a:pt x="1422361" y="259918"/>
                  </a:lnTo>
                  <a:lnTo>
                    <a:pt x="1364754" y="289090"/>
                  </a:lnTo>
                  <a:lnTo>
                    <a:pt x="1308239" y="319684"/>
                  </a:lnTo>
                  <a:lnTo>
                    <a:pt x="1252435" y="351726"/>
                  </a:lnTo>
                  <a:lnTo>
                    <a:pt x="1197356" y="385203"/>
                  </a:lnTo>
                  <a:lnTo>
                    <a:pt x="1143000" y="419760"/>
                  </a:lnTo>
                  <a:lnTo>
                    <a:pt x="1089710" y="456120"/>
                  </a:lnTo>
                  <a:lnTo>
                    <a:pt x="1037513" y="493560"/>
                  </a:lnTo>
                  <a:lnTo>
                    <a:pt x="986040" y="532447"/>
                  </a:lnTo>
                  <a:lnTo>
                    <a:pt x="935634" y="572401"/>
                  </a:lnTo>
                  <a:lnTo>
                    <a:pt x="886320" y="613803"/>
                  </a:lnTo>
                  <a:lnTo>
                    <a:pt x="837717" y="656285"/>
                  </a:lnTo>
                  <a:lnTo>
                    <a:pt x="790562" y="700201"/>
                  </a:lnTo>
                  <a:lnTo>
                    <a:pt x="744474" y="745197"/>
                  </a:lnTo>
                  <a:lnTo>
                    <a:pt x="699477" y="791286"/>
                  </a:lnTo>
                  <a:lnTo>
                    <a:pt x="655916" y="838441"/>
                  </a:lnTo>
                  <a:lnTo>
                    <a:pt x="613435" y="886688"/>
                  </a:lnTo>
                  <a:lnTo>
                    <a:pt x="572033" y="936358"/>
                  </a:lnTo>
                  <a:lnTo>
                    <a:pt x="532079" y="986764"/>
                  </a:lnTo>
                  <a:lnTo>
                    <a:pt x="493191" y="1038250"/>
                  </a:lnTo>
                  <a:lnTo>
                    <a:pt x="455752" y="1090447"/>
                  </a:lnTo>
                  <a:lnTo>
                    <a:pt x="419760" y="1144079"/>
                  </a:lnTo>
                  <a:lnTo>
                    <a:pt x="384835" y="1198079"/>
                  </a:lnTo>
                  <a:lnTo>
                    <a:pt x="351358" y="1253159"/>
                  </a:lnTo>
                  <a:lnTo>
                    <a:pt x="319671" y="1309319"/>
                  </a:lnTo>
                  <a:lnTo>
                    <a:pt x="289077" y="1365846"/>
                  </a:lnTo>
                  <a:lnTo>
                    <a:pt x="259918" y="1423441"/>
                  </a:lnTo>
                  <a:lnTo>
                    <a:pt x="232194" y="1481759"/>
                  </a:lnTo>
                  <a:lnTo>
                    <a:pt x="206273" y="1540446"/>
                  </a:lnTo>
                  <a:lnTo>
                    <a:pt x="181432" y="1600200"/>
                  </a:lnTo>
                  <a:lnTo>
                    <a:pt x="158394" y="1660321"/>
                  </a:lnTo>
                  <a:lnTo>
                    <a:pt x="136791" y="1720799"/>
                  </a:lnTo>
                  <a:lnTo>
                    <a:pt x="116753" y="1781644"/>
                  </a:lnTo>
                  <a:lnTo>
                    <a:pt x="98378" y="1843570"/>
                  </a:lnTo>
                  <a:lnTo>
                    <a:pt x="81453" y="1905482"/>
                  </a:lnTo>
                  <a:lnTo>
                    <a:pt x="66332" y="1968118"/>
                  </a:lnTo>
                  <a:lnTo>
                    <a:pt x="52276" y="2031123"/>
                  </a:lnTo>
                  <a:lnTo>
                    <a:pt x="40389" y="2094483"/>
                  </a:lnTo>
                  <a:lnTo>
                    <a:pt x="29575" y="2157844"/>
                  </a:lnTo>
                  <a:lnTo>
                    <a:pt x="20573" y="2221928"/>
                  </a:lnTo>
                  <a:lnTo>
                    <a:pt x="13362" y="2285644"/>
                  </a:lnTo>
                  <a:lnTo>
                    <a:pt x="7588" y="2350084"/>
                  </a:lnTo>
                  <a:lnTo>
                    <a:pt x="3616" y="2414168"/>
                  </a:lnTo>
                  <a:lnTo>
                    <a:pt x="1093" y="2478608"/>
                  </a:lnTo>
                  <a:lnTo>
                    <a:pt x="359" y="2543047"/>
                  </a:lnTo>
                  <a:lnTo>
                    <a:pt x="355" y="2543403"/>
                  </a:lnTo>
                  <a:lnTo>
                    <a:pt x="0" y="2543403"/>
                  </a:lnTo>
                  <a:lnTo>
                    <a:pt x="707" y="2607487"/>
                  </a:lnTo>
                  <a:lnTo>
                    <a:pt x="3224" y="2671927"/>
                  </a:lnTo>
                  <a:lnTo>
                    <a:pt x="7178" y="2735999"/>
                  </a:lnTo>
                  <a:lnTo>
                    <a:pt x="12921" y="2800438"/>
                  </a:lnTo>
                  <a:lnTo>
                    <a:pt x="20523" y="2864523"/>
                  </a:lnTo>
                  <a:lnTo>
                    <a:pt x="29463" y="2928239"/>
                  </a:lnTo>
                  <a:lnTo>
                    <a:pt x="39893" y="2991599"/>
                  </a:lnTo>
                  <a:lnTo>
                    <a:pt x="52125" y="3054959"/>
                  </a:lnTo>
                  <a:lnTo>
                    <a:pt x="65797" y="3117964"/>
                  </a:lnTo>
                  <a:lnTo>
                    <a:pt x="81265" y="3180600"/>
                  </a:lnTo>
                  <a:lnTo>
                    <a:pt x="98175" y="3242525"/>
                  </a:lnTo>
                  <a:lnTo>
                    <a:pt x="116527" y="3304438"/>
                  </a:lnTo>
                  <a:lnTo>
                    <a:pt x="136670" y="3365639"/>
                  </a:lnTo>
                  <a:lnTo>
                    <a:pt x="158394" y="3426485"/>
                  </a:lnTo>
                  <a:lnTo>
                    <a:pt x="181432" y="3486607"/>
                  </a:lnTo>
                  <a:lnTo>
                    <a:pt x="205917" y="3546360"/>
                  </a:lnTo>
                  <a:lnTo>
                    <a:pt x="232194" y="3605047"/>
                  </a:lnTo>
                  <a:lnTo>
                    <a:pt x="259918" y="3663365"/>
                  </a:lnTo>
                  <a:lnTo>
                    <a:pt x="289077" y="3720960"/>
                  </a:lnTo>
                  <a:lnTo>
                    <a:pt x="319316" y="3777488"/>
                  </a:lnTo>
                  <a:lnTo>
                    <a:pt x="351358" y="3833647"/>
                  </a:lnTo>
                  <a:lnTo>
                    <a:pt x="384835" y="3888727"/>
                  </a:lnTo>
                  <a:lnTo>
                    <a:pt x="419392" y="3942727"/>
                  </a:lnTo>
                  <a:lnTo>
                    <a:pt x="455752" y="3996359"/>
                  </a:lnTo>
                  <a:lnTo>
                    <a:pt x="493191" y="4048569"/>
                  </a:lnTo>
                  <a:lnTo>
                    <a:pt x="531710" y="4100042"/>
                  </a:lnTo>
                  <a:lnTo>
                    <a:pt x="572033" y="4150448"/>
                  </a:lnTo>
                  <a:lnTo>
                    <a:pt x="613435" y="4199763"/>
                  </a:lnTo>
                  <a:lnTo>
                    <a:pt x="655916" y="4248365"/>
                  </a:lnTo>
                  <a:lnTo>
                    <a:pt x="699477" y="4295521"/>
                  </a:lnTo>
                  <a:lnTo>
                    <a:pt x="744474" y="4341609"/>
                  </a:lnTo>
                  <a:lnTo>
                    <a:pt x="790562" y="4386605"/>
                  </a:lnTo>
                  <a:lnTo>
                    <a:pt x="837717" y="4430522"/>
                  </a:lnTo>
                  <a:lnTo>
                    <a:pt x="886320" y="4473003"/>
                  </a:lnTo>
                  <a:lnTo>
                    <a:pt x="935634" y="4514405"/>
                  </a:lnTo>
                  <a:lnTo>
                    <a:pt x="986040" y="4554359"/>
                  </a:lnTo>
                  <a:lnTo>
                    <a:pt x="1037513" y="4593247"/>
                  </a:lnTo>
                  <a:lnTo>
                    <a:pt x="1089710" y="4630686"/>
                  </a:lnTo>
                  <a:lnTo>
                    <a:pt x="1143000" y="4666678"/>
                  </a:lnTo>
                  <a:lnTo>
                    <a:pt x="1197356" y="4701603"/>
                  </a:lnTo>
                  <a:lnTo>
                    <a:pt x="1252435" y="4735080"/>
                  </a:lnTo>
                  <a:lnTo>
                    <a:pt x="1308239" y="4766767"/>
                  </a:lnTo>
                  <a:lnTo>
                    <a:pt x="1365123" y="4797361"/>
                  </a:lnTo>
                  <a:lnTo>
                    <a:pt x="1422361" y="4826520"/>
                  </a:lnTo>
                  <a:lnTo>
                    <a:pt x="1480680" y="4854244"/>
                  </a:lnTo>
                  <a:lnTo>
                    <a:pt x="1539354" y="4880521"/>
                  </a:lnTo>
                  <a:lnTo>
                    <a:pt x="1598752" y="4905006"/>
                  </a:lnTo>
                  <a:lnTo>
                    <a:pt x="1658874" y="4928044"/>
                  </a:lnTo>
                  <a:lnTo>
                    <a:pt x="1719719" y="4949647"/>
                  </a:lnTo>
                  <a:lnTo>
                    <a:pt x="1780920" y="4969802"/>
                  </a:lnTo>
                  <a:lnTo>
                    <a:pt x="1842477" y="4988166"/>
                  </a:lnTo>
                  <a:lnTo>
                    <a:pt x="1904758" y="5005438"/>
                  </a:lnTo>
                  <a:lnTo>
                    <a:pt x="1967039" y="5020564"/>
                  </a:lnTo>
                  <a:lnTo>
                    <a:pt x="2030031" y="5034241"/>
                  </a:lnTo>
                  <a:lnTo>
                    <a:pt x="2093391" y="5046484"/>
                  </a:lnTo>
                  <a:lnTo>
                    <a:pt x="2156752" y="5057279"/>
                  </a:lnTo>
                  <a:lnTo>
                    <a:pt x="2220480" y="5065928"/>
                  </a:lnTo>
                  <a:lnTo>
                    <a:pt x="2284552" y="5073484"/>
                  </a:lnTo>
                  <a:lnTo>
                    <a:pt x="2348636" y="5079238"/>
                  </a:lnTo>
                  <a:lnTo>
                    <a:pt x="2412720" y="5083200"/>
                  </a:lnTo>
                  <a:lnTo>
                    <a:pt x="2477160" y="5085727"/>
                  </a:lnTo>
                  <a:lnTo>
                    <a:pt x="2541600" y="5086438"/>
                  </a:lnTo>
                  <a:lnTo>
                    <a:pt x="2606040" y="5085727"/>
                  </a:lnTo>
                  <a:lnTo>
                    <a:pt x="2670479" y="5083200"/>
                  </a:lnTo>
                  <a:lnTo>
                    <a:pt x="2734551" y="5079238"/>
                  </a:lnTo>
                  <a:lnTo>
                    <a:pt x="2798635" y="5073484"/>
                  </a:lnTo>
                  <a:lnTo>
                    <a:pt x="2862719" y="5065928"/>
                  </a:lnTo>
                  <a:lnTo>
                    <a:pt x="2926435" y="5056924"/>
                  </a:lnTo>
                  <a:lnTo>
                    <a:pt x="2989795" y="5046484"/>
                  </a:lnTo>
                  <a:lnTo>
                    <a:pt x="3053156" y="5034241"/>
                  </a:lnTo>
                  <a:lnTo>
                    <a:pt x="3116160" y="5020564"/>
                  </a:lnTo>
                  <a:lnTo>
                    <a:pt x="3178441" y="5005082"/>
                  </a:lnTo>
                  <a:lnTo>
                    <a:pt x="3240722" y="4988166"/>
                  </a:lnTo>
                  <a:lnTo>
                    <a:pt x="3302279" y="4969802"/>
                  </a:lnTo>
                  <a:lnTo>
                    <a:pt x="3363480" y="4949647"/>
                  </a:lnTo>
                  <a:lnTo>
                    <a:pt x="3424313" y="4928044"/>
                  </a:lnTo>
                  <a:lnTo>
                    <a:pt x="3484435" y="4905006"/>
                  </a:lnTo>
                  <a:lnTo>
                    <a:pt x="3543833" y="4880165"/>
                  </a:lnTo>
                  <a:lnTo>
                    <a:pt x="3602520" y="4853889"/>
                  </a:lnTo>
                  <a:lnTo>
                    <a:pt x="3660838" y="4826520"/>
                  </a:lnTo>
                  <a:lnTo>
                    <a:pt x="3718077" y="4797361"/>
                  </a:lnTo>
                  <a:lnTo>
                    <a:pt x="3774960" y="4766767"/>
                  </a:lnTo>
                  <a:lnTo>
                    <a:pt x="3830751" y="4734725"/>
                  </a:lnTo>
                  <a:lnTo>
                    <a:pt x="3885831" y="4701247"/>
                  </a:lnTo>
                  <a:lnTo>
                    <a:pt x="3940200" y="4666678"/>
                  </a:lnTo>
                  <a:lnTo>
                    <a:pt x="3993476" y="4630318"/>
                  </a:lnTo>
                  <a:lnTo>
                    <a:pt x="4045673" y="4592878"/>
                  </a:lnTo>
                  <a:lnTo>
                    <a:pt x="4097159" y="4554004"/>
                  </a:lnTo>
                  <a:lnTo>
                    <a:pt x="4147553" y="4514049"/>
                  </a:lnTo>
                  <a:lnTo>
                    <a:pt x="4196880" y="4472647"/>
                  </a:lnTo>
                  <a:lnTo>
                    <a:pt x="4245114" y="4430166"/>
                  </a:lnTo>
                  <a:lnTo>
                    <a:pt x="4292282" y="4386249"/>
                  </a:lnTo>
                  <a:lnTo>
                    <a:pt x="4338713" y="4341241"/>
                  </a:lnTo>
                  <a:lnTo>
                    <a:pt x="4383354" y="4295165"/>
                  </a:lnTo>
                  <a:lnTo>
                    <a:pt x="4427270" y="4248010"/>
                  </a:lnTo>
                  <a:lnTo>
                    <a:pt x="4469752" y="4199763"/>
                  </a:lnTo>
                  <a:lnTo>
                    <a:pt x="4511154" y="4150080"/>
                  </a:lnTo>
                  <a:lnTo>
                    <a:pt x="4551121" y="4099687"/>
                  </a:lnTo>
                  <a:lnTo>
                    <a:pt x="4589995" y="4048201"/>
                  </a:lnTo>
                  <a:lnTo>
                    <a:pt x="4627435" y="3996004"/>
                  </a:lnTo>
                  <a:lnTo>
                    <a:pt x="4663440" y="3942727"/>
                  </a:lnTo>
                  <a:lnTo>
                    <a:pt x="4698352" y="3888358"/>
                  </a:lnTo>
                  <a:lnTo>
                    <a:pt x="4731473" y="3833279"/>
                  </a:lnTo>
                  <a:lnTo>
                    <a:pt x="4763516" y="3777119"/>
                  </a:lnTo>
                  <a:lnTo>
                    <a:pt x="4794123" y="3720604"/>
                  </a:lnTo>
                  <a:lnTo>
                    <a:pt x="4823282" y="3663010"/>
                  </a:lnTo>
                  <a:lnTo>
                    <a:pt x="4850638" y="3604679"/>
                  </a:lnTo>
                  <a:lnTo>
                    <a:pt x="4876914" y="3546005"/>
                  </a:lnTo>
                  <a:lnTo>
                    <a:pt x="4901399" y="3486607"/>
                  </a:lnTo>
                  <a:lnTo>
                    <a:pt x="4924793" y="3426129"/>
                  </a:lnTo>
                  <a:lnTo>
                    <a:pt x="4946395" y="3365639"/>
                  </a:lnTo>
                  <a:lnTo>
                    <a:pt x="4966076" y="3304806"/>
                  </a:lnTo>
                  <a:lnTo>
                    <a:pt x="4984807" y="3242881"/>
                  </a:lnTo>
                  <a:lnTo>
                    <a:pt x="5001730" y="3180969"/>
                  </a:lnTo>
                  <a:lnTo>
                    <a:pt x="5016871" y="3118319"/>
                  </a:lnTo>
                  <a:lnTo>
                    <a:pt x="5030921" y="3055327"/>
                  </a:lnTo>
                  <a:lnTo>
                    <a:pt x="5042808" y="2991967"/>
                  </a:lnTo>
                  <a:lnTo>
                    <a:pt x="5053610" y="2928607"/>
                  </a:lnTo>
                  <a:lnTo>
                    <a:pt x="5062321" y="2864523"/>
                  </a:lnTo>
                  <a:lnTo>
                    <a:pt x="5069834" y="2800807"/>
                  </a:lnTo>
                  <a:lnTo>
                    <a:pt x="5075598" y="2736367"/>
                  </a:lnTo>
                  <a:lnTo>
                    <a:pt x="5079571" y="2672283"/>
                  </a:lnTo>
                  <a:lnTo>
                    <a:pt x="5082106" y="2607843"/>
                  </a:lnTo>
                  <a:lnTo>
                    <a:pt x="5082828" y="2543403"/>
                  </a:lnTo>
                  <a:lnTo>
                    <a:pt x="5082124" y="2478963"/>
                  </a:lnTo>
                  <a:lnTo>
                    <a:pt x="5079607" y="2414524"/>
                  </a:lnTo>
                  <a:lnTo>
                    <a:pt x="5075653" y="2350439"/>
                  </a:lnTo>
                  <a:lnTo>
                    <a:pt x="5069909" y="2286000"/>
                  </a:lnTo>
                  <a:lnTo>
                    <a:pt x="5062363" y="2222284"/>
                  </a:lnTo>
                  <a:lnTo>
                    <a:pt x="5053367" y="2158199"/>
                  </a:lnTo>
                  <a:lnTo>
                    <a:pt x="5042936" y="2094839"/>
                  </a:lnTo>
                  <a:lnTo>
                    <a:pt x="5030703" y="2031479"/>
                  </a:lnTo>
                  <a:lnTo>
                    <a:pt x="5017037" y="1968487"/>
                  </a:lnTo>
                  <a:lnTo>
                    <a:pt x="5001563" y="1905838"/>
                  </a:lnTo>
                  <a:lnTo>
                    <a:pt x="4984656" y="1843925"/>
                  </a:lnTo>
                  <a:lnTo>
                    <a:pt x="4966300" y="1782000"/>
                  </a:lnTo>
                  <a:lnTo>
                    <a:pt x="4946157" y="1720799"/>
                  </a:lnTo>
                  <a:lnTo>
                    <a:pt x="4924437" y="1659966"/>
                  </a:lnTo>
                  <a:lnTo>
                    <a:pt x="4901399" y="1599844"/>
                  </a:lnTo>
                  <a:lnTo>
                    <a:pt x="4876914" y="1540078"/>
                  </a:lnTo>
                  <a:lnTo>
                    <a:pt x="4850638" y="1481404"/>
                  </a:lnTo>
                  <a:lnTo>
                    <a:pt x="4822913" y="1423085"/>
                  </a:lnTo>
                  <a:lnTo>
                    <a:pt x="4793754" y="1365478"/>
                  </a:lnTo>
                  <a:lnTo>
                    <a:pt x="4763516" y="1308963"/>
                  </a:lnTo>
                  <a:lnTo>
                    <a:pt x="4731473" y="1252804"/>
                  </a:lnTo>
                  <a:lnTo>
                    <a:pt x="4697996" y="1197724"/>
                  </a:lnTo>
                  <a:lnTo>
                    <a:pt x="4663440" y="1143723"/>
                  </a:lnTo>
                  <a:lnTo>
                    <a:pt x="4627079" y="1090079"/>
                  </a:lnTo>
                  <a:lnTo>
                    <a:pt x="4589640" y="1037882"/>
                  </a:lnTo>
                  <a:lnTo>
                    <a:pt x="4551121" y="986409"/>
                  </a:lnTo>
                  <a:lnTo>
                    <a:pt x="4510798" y="936002"/>
                  </a:lnTo>
                  <a:lnTo>
                    <a:pt x="4469752" y="886688"/>
                  </a:lnTo>
                  <a:lnTo>
                    <a:pt x="4427270" y="838085"/>
                  </a:lnTo>
                  <a:lnTo>
                    <a:pt x="4383354" y="790917"/>
                  </a:lnTo>
                  <a:lnTo>
                    <a:pt x="4338358" y="744842"/>
                  </a:lnTo>
                  <a:lnTo>
                    <a:pt x="4292282" y="699846"/>
                  </a:lnTo>
                  <a:lnTo>
                    <a:pt x="4245114" y="655929"/>
                  </a:lnTo>
                  <a:lnTo>
                    <a:pt x="4196880" y="613448"/>
                  </a:lnTo>
                  <a:lnTo>
                    <a:pt x="4147553" y="572046"/>
                  </a:lnTo>
                  <a:lnTo>
                    <a:pt x="4097159" y="532079"/>
                  </a:lnTo>
                  <a:lnTo>
                    <a:pt x="4045673" y="493204"/>
                  </a:lnTo>
                  <a:lnTo>
                    <a:pt x="3993121" y="455764"/>
                  </a:lnTo>
                  <a:lnTo>
                    <a:pt x="3939832" y="419760"/>
                  </a:lnTo>
                  <a:lnTo>
                    <a:pt x="3885831" y="384848"/>
                  </a:lnTo>
                  <a:lnTo>
                    <a:pt x="3830751" y="351358"/>
                  </a:lnTo>
                  <a:lnTo>
                    <a:pt x="3774592" y="319684"/>
                  </a:lnTo>
                  <a:lnTo>
                    <a:pt x="3718077" y="289090"/>
                  </a:lnTo>
                  <a:lnTo>
                    <a:pt x="3660482" y="259918"/>
                  </a:lnTo>
                  <a:lnTo>
                    <a:pt x="3602520" y="232206"/>
                  </a:lnTo>
                  <a:lnTo>
                    <a:pt x="3543833" y="205917"/>
                  </a:lnTo>
                  <a:lnTo>
                    <a:pt x="3484079" y="181444"/>
                  </a:lnTo>
                  <a:lnTo>
                    <a:pt x="3423958" y="158407"/>
                  </a:lnTo>
                  <a:lnTo>
                    <a:pt x="3363480" y="136804"/>
                  </a:lnTo>
                  <a:lnTo>
                    <a:pt x="3302279" y="116649"/>
                  </a:lnTo>
                  <a:lnTo>
                    <a:pt x="3240722" y="98285"/>
                  </a:lnTo>
                  <a:lnTo>
                    <a:pt x="3178441" y="81000"/>
                  </a:lnTo>
                  <a:lnTo>
                    <a:pt x="3116160" y="65887"/>
                  </a:lnTo>
                  <a:lnTo>
                    <a:pt x="3053156" y="52209"/>
                  </a:lnTo>
                  <a:lnTo>
                    <a:pt x="2989795" y="39966"/>
                  </a:lnTo>
                  <a:lnTo>
                    <a:pt x="2926435" y="29159"/>
                  </a:lnTo>
                  <a:lnTo>
                    <a:pt x="2862719" y="20523"/>
                  </a:lnTo>
                  <a:lnTo>
                    <a:pt x="2798635" y="12966"/>
                  </a:lnTo>
                  <a:lnTo>
                    <a:pt x="2734551" y="7200"/>
                  </a:lnTo>
                  <a:lnTo>
                    <a:pt x="2670479" y="3238"/>
                  </a:lnTo>
                  <a:lnTo>
                    <a:pt x="2606040" y="723"/>
                  </a:lnTo>
                  <a:lnTo>
                    <a:pt x="2541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6803" y="1672590"/>
              <a:ext cx="4898872" cy="4889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CC2B8-9035-F7E0-6FD1-01C88BB27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8479" y="-254496"/>
            <a:ext cx="6058184" cy="30299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6000" b="0" kern="1200">
                <a:latin typeface="+mj-lt"/>
                <a:cs typeface="+mj-cs"/>
              </a:rPr>
              <a:t>Project Objectives </a:t>
            </a:r>
            <a:endParaRPr lang="en-US" sz="6000" b="0" kern="1200">
              <a:latin typeface="+mj-lt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3F18E-4778-4878-B0F3-A9E7235166E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272207" y="3577892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algn="ctr" rtl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900" kern="1200"/>
              <a:t>The project aims to build an end-to-end Arabic sentiment analysis pipeline on AWS that classifies company reviews into positive or negative sentiments, automates the full ML lifecycle, and deploys a real-time API, delivering valuable insights for businesses, investors, and researchers to improve service quality, boost profitability, and uncover market opportunities.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The Purpose of Project Management and Setting Objectives">
            <a:extLst>
              <a:ext uri="{FF2B5EF4-FFF2-40B4-BE49-F238E27FC236}">
                <a16:creationId xmlns:a16="http://schemas.microsoft.com/office/drawing/2014/main" id="{81971446-4C12-4057-9DE7-C018F195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7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4DCE-D84F-F06A-2A65-056DE5AC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88" y="207009"/>
            <a:ext cx="11438173" cy="566420"/>
          </a:xfrm>
        </p:spPr>
        <p:txBody>
          <a:bodyPr wrap="square" lIns="0" tIns="0" rIns="0" bIns="0">
            <a:normAutofit/>
          </a:bodyPr>
          <a:lstStyle/>
          <a:p>
            <a:r>
              <a:rPr lang="en-US"/>
              <a:t>Dataset 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13058-B9E0-9882-8B14-03B032838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</p:spPr>
        <p:txBody>
          <a:bodyPr wrap="square" lIns="0" tIns="0" rIns="0" bIns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Dataset Overview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The dataset contains </a:t>
            </a:r>
            <a:r>
              <a:rPr lang="en-US" b="1" dirty="0"/>
              <a:t>40,046</a:t>
            </a:r>
            <a:r>
              <a:rPr lang="en-US" dirty="0"/>
              <a:t> reviews from customers about various companies, written in Arabic. Each review is labeled with a </a:t>
            </a:r>
            <a:r>
              <a:rPr lang="en-US" b="1" dirty="0"/>
              <a:t>sentiment score</a:t>
            </a:r>
            <a:r>
              <a:rPr lang="en-US" dirty="0"/>
              <a:t> and is associated with a specific company.</a:t>
            </a:r>
          </a:p>
          <a:p>
            <a:pPr>
              <a:spcAft>
                <a:spcPts val="600"/>
              </a:spcAft>
            </a:pPr>
            <a:r>
              <a:rPr lang="en-US" b="1" dirty="0"/>
              <a:t>Columns: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/>
              <a:t>Review description (Text) – The actual customer review.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/>
              <a:t>rating (Numeric) – Sentiment score: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 → Positive review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 → Neutral review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b="1" dirty="0">
                <a:solidFill>
                  <a:schemeClr val="tx1"/>
                </a:solidFill>
              </a:rPr>
              <a:t>-1</a:t>
            </a:r>
            <a:r>
              <a:rPr lang="en-US" dirty="0">
                <a:solidFill>
                  <a:schemeClr val="tx1"/>
                </a:solidFill>
              </a:rPr>
              <a:t> → Negative review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/>
              <a:t>company (Text) – The company being reviewed.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5074495C-EA95-8D8C-F3DB-72C0EB85DD87}"/>
              </a:ext>
            </a:extLst>
          </p:cNvPr>
          <p:cNvGrpSpPr/>
          <p:nvPr/>
        </p:nvGrpSpPr>
        <p:grpSpPr>
          <a:xfrm>
            <a:off x="321469" y="201675"/>
            <a:ext cx="11869865" cy="6036539"/>
            <a:chOff x="0" y="820800"/>
            <a:chExt cx="11869865" cy="6036539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8B6EFD7-5562-65DA-9E50-FCF4372C3EB3}"/>
                </a:ext>
              </a:extLst>
            </p:cNvPr>
            <p:cNvSpPr/>
            <p:nvPr/>
          </p:nvSpPr>
          <p:spPr>
            <a:xfrm>
              <a:off x="9785160" y="2023554"/>
              <a:ext cx="2084705" cy="4658995"/>
            </a:xfrm>
            <a:custGeom>
              <a:avLst/>
              <a:gdLst/>
              <a:ahLst/>
              <a:cxnLst/>
              <a:rect l="l" t="t" r="r" b="b"/>
              <a:pathLst>
                <a:path w="2084704" h="4658995">
                  <a:moveTo>
                    <a:pt x="2084400" y="0"/>
                  </a:moveTo>
                  <a:lnTo>
                    <a:pt x="0" y="0"/>
                  </a:lnTo>
                  <a:lnTo>
                    <a:pt x="0" y="3614407"/>
                  </a:lnTo>
                  <a:lnTo>
                    <a:pt x="0" y="3616210"/>
                  </a:lnTo>
                  <a:lnTo>
                    <a:pt x="1435" y="3670566"/>
                  </a:lnTo>
                  <a:lnTo>
                    <a:pt x="5765" y="3725291"/>
                  </a:lnTo>
                  <a:lnTo>
                    <a:pt x="12966" y="3779291"/>
                  </a:lnTo>
                  <a:lnTo>
                    <a:pt x="22682" y="3832923"/>
                  </a:lnTo>
                  <a:lnTo>
                    <a:pt x="35636" y="3885844"/>
                  </a:lnTo>
                  <a:lnTo>
                    <a:pt x="51117" y="3938041"/>
                  </a:lnTo>
                  <a:lnTo>
                    <a:pt x="69481" y="3989527"/>
                  </a:lnTo>
                  <a:lnTo>
                    <a:pt x="90360" y="4039920"/>
                  </a:lnTo>
                  <a:lnTo>
                    <a:pt x="113766" y="4089247"/>
                  </a:lnTo>
                  <a:lnTo>
                    <a:pt x="139674" y="4137126"/>
                  </a:lnTo>
                  <a:lnTo>
                    <a:pt x="168122" y="4183570"/>
                  </a:lnTo>
                  <a:lnTo>
                    <a:pt x="199085" y="4228566"/>
                  </a:lnTo>
                  <a:lnTo>
                    <a:pt x="232562" y="4271759"/>
                  </a:lnTo>
                  <a:lnTo>
                    <a:pt x="267843" y="4313529"/>
                  </a:lnTo>
                  <a:lnTo>
                    <a:pt x="305282" y="4352760"/>
                  </a:lnTo>
                  <a:lnTo>
                    <a:pt x="344881" y="4390568"/>
                  </a:lnTo>
                  <a:lnTo>
                    <a:pt x="386283" y="4425848"/>
                  </a:lnTo>
                  <a:lnTo>
                    <a:pt x="429844" y="4458970"/>
                  </a:lnTo>
                  <a:lnTo>
                    <a:pt x="474840" y="4489920"/>
                  </a:lnTo>
                  <a:lnTo>
                    <a:pt x="521284" y="4518368"/>
                  </a:lnTo>
                  <a:lnTo>
                    <a:pt x="569163" y="4544644"/>
                  </a:lnTo>
                  <a:lnTo>
                    <a:pt x="618477" y="4568050"/>
                  </a:lnTo>
                  <a:lnTo>
                    <a:pt x="668883" y="4588929"/>
                  </a:lnTo>
                  <a:lnTo>
                    <a:pt x="720356" y="4606925"/>
                  </a:lnTo>
                  <a:lnTo>
                    <a:pt x="772566" y="4622406"/>
                  </a:lnTo>
                  <a:lnTo>
                    <a:pt x="825474" y="4635360"/>
                  </a:lnTo>
                  <a:lnTo>
                    <a:pt x="879119" y="4645088"/>
                  </a:lnTo>
                  <a:lnTo>
                    <a:pt x="933119" y="4652289"/>
                  </a:lnTo>
                  <a:lnTo>
                    <a:pt x="987844" y="4656607"/>
                  </a:lnTo>
                  <a:lnTo>
                    <a:pt x="1042200" y="4658042"/>
                  </a:lnTo>
                  <a:lnTo>
                    <a:pt x="1042200" y="4658411"/>
                  </a:lnTo>
                  <a:lnTo>
                    <a:pt x="1096556" y="4656963"/>
                  </a:lnTo>
                  <a:lnTo>
                    <a:pt x="1151280" y="4652645"/>
                  </a:lnTo>
                  <a:lnTo>
                    <a:pt x="1205280" y="4645444"/>
                  </a:lnTo>
                  <a:lnTo>
                    <a:pt x="1258925" y="4635728"/>
                  </a:lnTo>
                  <a:lnTo>
                    <a:pt x="1311846" y="4622762"/>
                  </a:lnTo>
                  <a:lnTo>
                    <a:pt x="1364043" y="4607280"/>
                  </a:lnTo>
                  <a:lnTo>
                    <a:pt x="1415516" y="4588929"/>
                  </a:lnTo>
                  <a:lnTo>
                    <a:pt x="1465922" y="4568050"/>
                  </a:lnTo>
                  <a:lnTo>
                    <a:pt x="1515237" y="4544644"/>
                  </a:lnTo>
                  <a:lnTo>
                    <a:pt x="1563116" y="4518723"/>
                  </a:lnTo>
                  <a:lnTo>
                    <a:pt x="1609559" y="4490288"/>
                  </a:lnTo>
                  <a:lnTo>
                    <a:pt x="1654556" y="4459325"/>
                  </a:lnTo>
                  <a:lnTo>
                    <a:pt x="1697761" y="4425848"/>
                  </a:lnTo>
                  <a:lnTo>
                    <a:pt x="1739519" y="4390568"/>
                  </a:lnTo>
                  <a:lnTo>
                    <a:pt x="1778762" y="4353128"/>
                  </a:lnTo>
                  <a:lnTo>
                    <a:pt x="1816557" y="4313529"/>
                  </a:lnTo>
                  <a:lnTo>
                    <a:pt x="1851837" y="4272127"/>
                  </a:lnTo>
                  <a:lnTo>
                    <a:pt x="1884959" y="4228566"/>
                  </a:lnTo>
                  <a:lnTo>
                    <a:pt x="1915922" y="4183570"/>
                  </a:lnTo>
                  <a:lnTo>
                    <a:pt x="1944357" y="4137126"/>
                  </a:lnTo>
                  <a:lnTo>
                    <a:pt x="1970646" y="4089247"/>
                  </a:lnTo>
                  <a:lnTo>
                    <a:pt x="1994039" y="4039920"/>
                  </a:lnTo>
                  <a:lnTo>
                    <a:pt x="2014918" y="3989527"/>
                  </a:lnTo>
                  <a:lnTo>
                    <a:pt x="2032914" y="3938041"/>
                  </a:lnTo>
                  <a:lnTo>
                    <a:pt x="2048395" y="3885844"/>
                  </a:lnTo>
                  <a:lnTo>
                    <a:pt x="2061362" y="3832923"/>
                  </a:lnTo>
                  <a:lnTo>
                    <a:pt x="2071077" y="3779291"/>
                  </a:lnTo>
                  <a:lnTo>
                    <a:pt x="2078278" y="3725291"/>
                  </a:lnTo>
                  <a:lnTo>
                    <a:pt x="2082596" y="3670566"/>
                  </a:lnTo>
                  <a:lnTo>
                    <a:pt x="2084044" y="3616210"/>
                  </a:lnTo>
                  <a:lnTo>
                    <a:pt x="2084400" y="3616210"/>
                  </a:lnTo>
                  <a:lnTo>
                    <a:pt x="2084349" y="3614407"/>
                  </a:lnTo>
                  <a:lnTo>
                    <a:pt x="2084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A5DD1178-4BCE-70ED-58A4-00D3574CEA68}"/>
                </a:ext>
              </a:extLst>
            </p:cNvPr>
            <p:cNvSpPr/>
            <p:nvPr/>
          </p:nvSpPr>
          <p:spPr>
            <a:xfrm>
              <a:off x="8398078" y="820800"/>
              <a:ext cx="1764030" cy="4791710"/>
            </a:xfrm>
            <a:custGeom>
              <a:avLst/>
              <a:gdLst/>
              <a:ahLst/>
              <a:cxnLst/>
              <a:rect l="l" t="t" r="r" b="b"/>
              <a:pathLst>
                <a:path w="1764029" h="4791710">
                  <a:moveTo>
                    <a:pt x="1764004" y="881634"/>
                  </a:moveTo>
                  <a:lnTo>
                    <a:pt x="1763636" y="881634"/>
                  </a:lnTo>
                  <a:lnTo>
                    <a:pt x="1762556" y="835914"/>
                  </a:lnTo>
                  <a:lnTo>
                    <a:pt x="1762556" y="835558"/>
                  </a:lnTo>
                  <a:lnTo>
                    <a:pt x="1758632" y="789838"/>
                  </a:lnTo>
                  <a:lnTo>
                    <a:pt x="1758607" y="789482"/>
                  </a:lnTo>
                  <a:lnTo>
                    <a:pt x="1752879" y="744118"/>
                  </a:lnTo>
                  <a:lnTo>
                    <a:pt x="1752841" y="743762"/>
                  </a:lnTo>
                  <a:lnTo>
                    <a:pt x="1744268" y="698754"/>
                  </a:lnTo>
                  <a:lnTo>
                    <a:pt x="1744205" y="698398"/>
                  </a:lnTo>
                  <a:lnTo>
                    <a:pt x="1733473" y="653757"/>
                  </a:lnTo>
                  <a:lnTo>
                    <a:pt x="1733397" y="653402"/>
                  </a:lnTo>
                  <a:lnTo>
                    <a:pt x="1720545" y="609473"/>
                  </a:lnTo>
                  <a:lnTo>
                    <a:pt x="1720443" y="609117"/>
                  </a:lnTo>
                  <a:lnTo>
                    <a:pt x="1704962" y="565556"/>
                  </a:lnTo>
                  <a:lnTo>
                    <a:pt x="1687322" y="523074"/>
                  </a:lnTo>
                  <a:lnTo>
                    <a:pt x="1667522" y="481317"/>
                  </a:lnTo>
                  <a:lnTo>
                    <a:pt x="1645564" y="440639"/>
                  </a:lnTo>
                  <a:lnTo>
                    <a:pt x="1621447" y="401396"/>
                  </a:lnTo>
                  <a:lnTo>
                    <a:pt x="1595158" y="363232"/>
                  </a:lnTo>
                  <a:lnTo>
                    <a:pt x="1567078" y="326885"/>
                  </a:lnTo>
                  <a:lnTo>
                    <a:pt x="1537208" y="291604"/>
                  </a:lnTo>
                  <a:lnTo>
                    <a:pt x="1505165" y="258114"/>
                  </a:lnTo>
                  <a:lnTo>
                    <a:pt x="1471676" y="226441"/>
                  </a:lnTo>
                  <a:lnTo>
                    <a:pt x="1436763" y="196557"/>
                  </a:lnTo>
                  <a:lnTo>
                    <a:pt x="1400048" y="168478"/>
                  </a:lnTo>
                  <a:lnTo>
                    <a:pt x="1362240" y="142201"/>
                  </a:lnTo>
                  <a:lnTo>
                    <a:pt x="1322641" y="118084"/>
                  </a:lnTo>
                  <a:lnTo>
                    <a:pt x="1282319" y="96113"/>
                  </a:lnTo>
                  <a:lnTo>
                    <a:pt x="1240561" y="76314"/>
                  </a:lnTo>
                  <a:lnTo>
                    <a:pt x="1197724" y="58674"/>
                  </a:lnTo>
                  <a:lnTo>
                    <a:pt x="1154518" y="43192"/>
                  </a:lnTo>
                  <a:lnTo>
                    <a:pt x="1110246" y="29883"/>
                  </a:lnTo>
                  <a:lnTo>
                    <a:pt x="1065237" y="19443"/>
                  </a:lnTo>
                  <a:lnTo>
                    <a:pt x="1019886" y="10795"/>
                  </a:lnTo>
                  <a:lnTo>
                    <a:pt x="974166" y="4673"/>
                  </a:lnTo>
                  <a:lnTo>
                    <a:pt x="928077" y="1079"/>
                  </a:lnTo>
                  <a:lnTo>
                    <a:pt x="882002" y="0"/>
                  </a:lnTo>
                  <a:lnTo>
                    <a:pt x="835926" y="1079"/>
                  </a:lnTo>
                  <a:lnTo>
                    <a:pt x="789838" y="5041"/>
                  </a:lnTo>
                  <a:lnTo>
                    <a:pt x="744118" y="10795"/>
                  </a:lnTo>
                  <a:lnTo>
                    <a:pt x="698766" y="19443"/>
                  </a:lnTo>
                  <a:lnTo>
                    <a:pt x="653757" y="30238"/>
                  </a:lnTo>
                  <a:lnTo>
                    <a:pt x="609485" y="43192"/>
                  </a:lnTo>
                  <a:lnTo>
                    <a:pt x="565924" y="58674"/>
                  </a:lnTo>
                  <a:lnTo>
                    <a:pt x="523443" y="76314"/>
                  </a:lnTo>
                  <a:lnTo>
                    <a:pt x="481685" y="96113"/>
                  </a:lnTo>
                  <a:lnTo>
                    <a:pt x="441007" y="118440"/>
                  </a:lnTo>
                  <a:lnTo>
                    <a:pt x="401764" y="142557"/>
                  </a:lnTo>
                  <a:lnTo>
                    <a:pt x="363601" y="168478"/>
                  </a:lnTo>
                  <a:lnTo>
                    <a:pt x="326885" y="196557"/>
                  </a:lnTo>
                  <a:lnTo>
                    <a:pt x="291960" y="226796"/>
                  </a:lnTo>
                  <a:lnTo>
                    <a:pt x="258483" y="258483"/>
                  </a:lnTo>
                  <a:lnTo>
                    <a:pt x="226796" y="291960"/>
                  </a:lnTo>
                  <a:lnTo>
                    <a:pt x="196557" y="327240"/>
                  </a:lnTo>
                  <a:lnTo>
                    <a:pt x="168478" y="363601"/>
                  </a:lnTo>
                  <a:lnTo>
                    <a:pt x="142557" y="401764"/>
                  </a:lnTo>
                  <a:lnTo>
                    <a:pt x="118440" y="440994"/>
                  </a:lnTo>
                  <a:lnTo>
                    <a:pt x="96481" y="481672"/>
                  </a:lnTo>
                  <a:lnTo>
                    <a:pt x="76327" y="523443"/>
                  </a:lnTo>
                  <a:lnTo>
                    <a:pt x="58686" y="565924"/>
                  </a:lnTo>
                  <a:lnTo>
                    <a:pt x="43675" y="609117"/>
                  </a:lnTo>
                  <a:lnTo>
                    <a:pt x="30340" y="653402"/>
                  </a:lnTo>
                  <a:lnTo>
                    <a:pt x="19519" y="698398"/>
                  </a:lnTo>
                  <a:lnTo>
                    <a:pt x="11226" y="743762"/>
                  </a:lnTo>
                  <a:lnTo>
                    <a:pt x="5080" y="789482"/>
                  </a:lnTo>
                  <a:lnTo>
                    <a:pt x="1473" y="835558"/>
                  </a:lnTo>
                  <a:lnTo>
                    <a:pt x="355" y="881634"/>
                  </a:lnTo>
                  <a:lnTo>
                    <a:pt x="355" y="882002"/>
                  </a:lnTo>
                  <a:lnTo>
                    <a:pt x="0" y="882002"/>
                  </a:lnTo>
                  <a:lnTo>
                    <a:pt x="355" y="897242"/>
                  </a:lnTo>
                  <a:lnTo>
                    <a:pt x="355" y="4791240"/>
                  </a:lnTo>
                  <a:lnTo>
                    <a:pt x="882357" y="4791240"/>
                  </a:lnTo>
                  <a:lnTo>
                    <a:pt x="1764004" y="4791240"/>
                  </a:lnTo>
                  <a:lnTo>
                    <a:pt x="1764004" y="881634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B7098B1-D6C6-FE89-403D-4FF0AA7AB5D3}"/>
                </a:ext>
              </a:extLst>
            </p:cNvPr>
            <p:cNvSpPr/>
            <p:nvPr/>
          </p:nvSpPr>
          <p:spPr>
            <a:xfrm>
              <a:off x="0" y="5569559"/>
              <a:ext cx="767080" cy="1287780"/>
            </a:xfrm>
            <a:custGeom>
              <a:avLst/>
              <a:gdLst/>
              <a:ahLst/>
              <a:cxnLst/>
              <a:rect l="l" t="t" r="r" b="b"/>
              <a:pathLst>
                <a:path w="767080" h="1287779">
                  <a:moveTo>
                    <a:pt x="766800" y="383400"/>
                  </a:moveTo>
                  <a:lnTo>
                    <a:pt x="764641" y="343446"/>
                  </a:lnTo>
                  <a:lnTo>
                    <a:pt x="758520" y="303834"/>
                  </a:lnTo>
                  <a:lnTo>
                    <a:pt x="748080" y="264960"/>
                  </a:lnTo>
                  <a:lnTo>
                    <a:pt x="733679" y="227520"/>
                  </a:lnTo>
                  <a:lnTo>
                    <a:pt x="715314" y="191884"/>
                  </a:lnTo>
                  <a:lnTo>
                    <a:pt x="693724" y="158038"/>
                  </a:lnTo>
                  <a:lnTo>
                    <a:pt x="668159" y="126720"/>
                  </a:lnTo>
                  <a:lnTo>
                    <a:pt x="640080" y="98640"/>
                  </a:lnTo>
                  <a:lnTo>
                    <a:pt x="608761" y="73075"/>
                  </a:lnTo>
                  <a:lnTo>
                    <a:pt x="575284" y="51485"/>
                  </a:lnTo>
                  <a:lnTo>
                    <a:pt x="539280" y="33121"/>
                  </a:lnTo>
                  <a:lnTo>
                    <a:pt x="501840" y="18719"/>
                  </a:lnTo>
                  <a:lnTo>
                    <a:pt x="462965" y="8280"/>
                  </a:lnTo>
                  <a:lnTo>
                    <a:pt x="423354" y="2159"/>
                  </a:lnTo>
                  <a:lnTo>
                    <a:pt x="383400" y="0"/>
                  </a:lnTo>
                  <a:lnTo>
                    <a:pt x="363245" y="355"/>
                  </a:lnTo>
                  <a:lnTo>
                    <a:pt x="323278" y="4686"/>
                  </a:lnTo>
                  <a:lnTo>
                    <a:pt x="284035" y="12966"/>
                  </a:lnTo>
                  <a:lnTo>
                    <a:pt x="245884" y="25565"/>
                  </a:lnTo>
                  <a:lnTo>
                    <a:pt x="209524" y="41757"/>
                  </a:lnTo>
                  <a:lnTo>
                    <a:pt x="174599" y="61925"/>
                  </a:lnTo>
                  <a:lnTo>
                    <a:pt x="142201" y="85318"/>
                  </a:lnTo>
                  <a:lnTo>
                    <a:pt x="112318" y="112318"/>
                  </a:lnTo>
                  <a:lnTo>
                    <a:pt x="85318" y="142201"/>
                  </a:lnTo>
                  <a:lnTo>
                    <a:pt x="61925" y="174599"/>
                  </a:lnTo>
                  <a:lnTo>
                    <a:pt x="41757" y="209524"/>
                  </a:lnTo>
                  <a:lnTo>
                    <a:pt x="25565" y="245884"/>
                  </a:lnTo>
                  <a:lnTo>
                    <a:pt x="12954" y="284035"/>
                  </a:lnTo>
                  <a:lnTo>
                    <a:pt x="4686" y="323278"/>
                  </a:lnTo>
                  <a:lnTo>
                    <a:pt x="355" y="363245"/>
                  </a:lnTo>
                  <a:lnTo>
                    <a:pt x="0" y="383400"/>
                  </a:lnTo>
                  <a:lnTo>
                    <a:pt x="25" y="384479"/>
                  </a:lnTo>
                  <a:lnTo>
                    <a:pt x="0" y="1287716"/>
                  </a:lnTo>
                  <a:lnTo>
                    <a:pt x="383400" y="1287716"/>
                  </a:lnTo>
                  <a:lnTo>
                    <a:pt x="766800" y="1287716"/>
                  </a:lnTo>
                  <a:lnTo>
                    <a:pt x="766800" y="384479"/>
                  </a:lnTo>
                  <a:lnTo>
                    <a:pt x="766419" y="384479"/>
                  </a:lnTo>
                  <a:lnTo>
                    <a:pt x="766445" y="383400"/>
                  </a:lnTo>
                  <a:lnTo>
                    <a:pt x="766800" y="38340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8041DFDC-F1EB-9A6E-453A-A761F5894F1B}"/>
                </a:ext>
              </a:extLst>
            </p:cNvPr>
            <p:cNvSpPr/>
            <p:nvPr/>
          </p:nvSpPr>
          <p:spPr>
            <a:xfrm>
              <a:off x="330834" y="1425244"/>
              <a:ext cx="9320530" cy="5241925"/>
            </a:xfrm>
            <a:custGeom>
              <a:avLst/>
              <a:gdLst/>
              <a:ahLst/>
              <a:cxnLst/>
              <a:rect l="l" t="t" r="r" b="b"/>
              <a:pathLst>
                <a:path w="9320530" h="5241925">
                  <a:moveTo>
                    <a:pt x="2412365" y="5241594"/>
                  </a:moveTo>
                  <a:lnTo>
                    <a:pt x="0" y="5241594"/>
                  </a:lnTo>
                </a:path>
                <a:path w="9320530" h="5241925">
                  <a:moveTo>
                    <a:pt x="6339598" y="0"/>
                  </a:moveTo>
                  <a:lnTo>
                    <a:pt x="9320403" y="0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EE730AF5-81FD-C69A-47AD-2754B12FBAC4}"/>
                </a:ext>
              </a:extLst>
            </p:cNvPr>
            <p:cNvSpPr/>
            <p:nvPr/>
          </p:nvSpPr>
          <p:spPr>
            <a:xfrm>
              <a:off x="5626443" y="1572475"/>
              <a:ext cx="5083175" cy="5086985"/>
            </a:xfrm>
            <a:custGeom>
              <a:avLst/>
              <a:gdLst/>
              <a:ahLst/>
              <a:cxnLst/>
              <a:rect l="l" t="t" r="r" b="b"/>
              <a:pathLst>
                <a:path w="5083175" h="5086984">
                  <a:moveTo>
                    <a:pt x="2541600" y="0"/>
                  </a:moveTo>
                  <a:lnTo>
                    <a:pt x="2477160" y="723"/>
                  </a:lnTo>
                  <a:lnTo>
                    <a:pt x="2412720" y="3238"/>
                  </a:lnTo>
                  <a:lnTo>
                    <a:pt x="2348636" y="7200"/>
                  </a:lnTo>
                  <a:lnTo>
                    <a:pt x="2284552" y="12966"/>
                  </a:lnTo>
                  <a:lnTo>
                    <a:pt x="2220480" y="20523"/>
                  </a:lnTo>
                  <a:lnTo>
                    <a:pt x="2156752" y="29527"/>
                  </a:lnTo>
                  <a:lnTo>
                    <a:pt x="2093036" y="39966"/>
                  </a:lnTo>
                  <a:lnTo>
                    <a:pt x="2030031" y="52209"/>
                  </a:lnTo>
                  <a:lnTo>
                    <a:pt x="1967039" y="65887"/>
                  </a:lnTo>
                  <a:lnTo>
                    <a:pt x="1904403" y="81368"/>
                  </a:lnTo>
                  <a:lnTo>
                    <a:pt x="1842477" y="98285"/>
                  </a:lnTo>
                  <a:lnTo>
                    <a:pt x="1780920" y="116649"/>
                  </a:lnTo>
                  <a:lnTo>
                    <a:pt x="1719719" y="136804"/>
                  </a:lnTo>
                  <a:lnTo>
                    <a:pt x="1658874" y="158407"/>
                  </a:lnTo>
                  <a:lnTo>
                    <a:pt x="1598752" y="181444"/>
                  </a:lnTo>
                  <a:lnTo>
                    <a:pt x="1539354" y="206286"/>
                  </a:lnTo>
                  <a:lnTo>
                    <a:pt x="1480312" y="232562"/>
                  </a:lnTo>
                  <a:lnTo>
                    <a:pt x="1422361" y="259918"/>
                  </a:lnTo>
                  <a:lnTo>
                    <a:pt x="1364754" y="289090"/>
                  </a:lnTo>
                  <a:lnTo>
                    <a:pt x="1308239" y="319684"/>
                  </a:lnTo>
                  <a:lnTo>
                    <a:pt x="1252435" y="351726"/>
                  </a:lnTo>
                  <a:lnTo>
                    <a:pt x="1197356" y="385203"/>
                  </a:lnTo>
                  <a:lnTo>
                    <a:pt x="1143000" y="419760"/>
                  </a:lnTo>
                  <a:lnTo>
                    <a:pt x="1089710" y="456120"/>
                  </a:lnTo>
                  <a:lnTo>
                    <a:pt x="1037513" y="493560"/>
                  </a:lnTo>
                  <a:lnTo>
                    <a:pt x="986040" y="532447"/>
                  </a:lnTo>
                  <a:lnTo>
                    <a:pt x="935634" y="572401"/>
                  </a:lnTo>
                  <a:lnTo>
                    <a:pt x="886320" y="613803"/>
                  </a:lnTo>
                  <a:lnTo>
                    <a:pt x="837717" y="656285"/>
                  </a:lnTo>
                  <a:lnTo>
                    <a:pt x="790562" y="700201"/>
                  </a:lnTo>
                  <a:lnTo>
                    <a:pt x="744474" y="745197"/>
                  </a:lnTo>
                  <a:lnTo>
                    <a:pt x="699477" y="791286"/>
                  </a:lnTo>
                  <a:lnTo>
                    <a:pt x="655916" y="838441"/>
                  </a:lnTo>
                  <a:lnTo>
                    <a:pt x="613435" y="886688"/>
                  </a:lnTo>
                  <a:lnTo>
                    <a:pt x="572033" y="936358"/>
                  </a:lnTo>
                  <a:lnTo>
                    <a:pt x="532079" y="986764"/>
                  </a:lnTo>
                  <a:lnTo>
                    <a:pt x="493191" y="1038250"/>
                  </a:lnTo>
                  <a:lnTo>
                    <a:pt x="455752" y="1090447"/>
                  </a:lnTo>
                  <a:lnTo>
                    <a:pt x="419760" y="1144079"/>
                  </a:lnTo>
                  <a:lnTo>
                    <a:pt x="384835" y="1198079"/>
                  </a:lnTo>
                  <a:lnTo>
                    <a:pt x="351358" y="1253159"/>
                  </a:lnTo>
                  <a:lnTo>
                    <a:pt x="319671" y="1309319"/>
                  </a:lnTo>
                  <a:lnTo>
                    <a:pt x="289077" y="1365846"/>
                  </a:lnTo>
                  <a:lnTo>
                    <a:pt x="259918" y="1423441"/>
                  </a:lnTo>
                  <a:lnTo>
                    <a:pt x="232194" y="1481759"/>
                  </a:lnTo>
                  <a:lnTo>
                    <a:pt x="206273" y="1540446"/>
                  </a:lnTo>
                  <a:lnTo>
                    <a:pt x="181432" y="1600200"/>
                  </a:lnTo>
                  <a:lnTo>
                    <a:pt x="158394" y="1660321"/>
                  </a:lnTo>
                  <a:lnTo>
                    <a:pt x="136791" y="1720799"/>
                  </a:lnTo>
                  <a:lnTo>
                    <a:pt x="116753" y="1781644"/>
                  </a:lnTo>
                  <a:lnTo>
                    <a:pt x="98378" y="1843570"/>
                  </a:lnTo>
                  <a:lnTo>
                    <a:pt x="81453" y="1905482"/>
                  </a:lnTo>
                  <a:lnTo>
                    <a:pt x="66332" y="1968118"/>
                  </a:lnTo>
                  <a:lnTo>
                    <a:pt x="52276" y="2031123"/>
                  </a:lnTo>
                  <a:lnTo>
                    <a:pt x="40389" y="2094483"/>
                  </a:lnTo>
                  <a:lnTo>
                    <a:pt x="29575" y="2157844"/>
                  </a:lnTo>
                  <a:lnTo>
                    <a:pt x="20573" y="2221928"/>
                  </a:lnTo>
                  <a:lnTo>
                    <a:pt x="13362" y="2285644"/>
                  </a:lnTo>
                  <a:lnTo>
                    <a:pt x="7588" y="2350084"/>
                  </a:lnTo>
                  <a:lnTo>
                    <a:pt x="3616" y="2414168"/>
                  </a:lnTo>
                  <a:lnTo>
                    <a:pt x="1093" y="2478608"/>
                  </a:lnTo>
                  <a:lnTo>
                    <a:pt x="359" y="2543047"/>
                  </a:lnTo>
                  <a:lnTo>
                    <a:pt x="355" y="2543403"/>
                  </a:lnTo>
                  <a:lnTo>
                    <a:pt x="0" y="2543403"/>
                  </a:lnTo>
                  <a:lnTo>
                    <a:pt x="707" y="2607487"/>
                  </a:lnTo>
                  <a:lnTo>
                    <a:pt x="3224" y="2671927"/>
                  </a:lnTo>
                  <a:lnTo>
                    <a:pt x="7178" y="2735999"/>
                  </a:lnTo>
                  <a:lnTo>
                    <a:pt x="12921" y="2800438"/>
                  </a:lnTo>
                  <a:lnTo>
                    <a:pt x="20523" y="2864523"/>
                  </a:lnTo>
                  <a:lnTo>
                    <a:pt x="29463" y="2928239"/>
                  </a:lnTo>
                  <a:lnTo>
                    <a:pt x="39893" y="2991599"/>
                  </a:lnTo>
                  <a:lnTo>
                    <a:pt x="52125" y="3054959"/>
                  </a:lnTo>
                  <a:lnTo>
                    <a:pt x="65797" y="3117964"/>
                  </a:lnTo>
                  <a:lnTo>
                    <a:pt x="81265" y="3180600"/>
                  </a:lnTo>
                  <a:lnTo>
                    <a:pt x="98175" y="3242525"/>
                  </a:lnTo>
                  <a:lnTo>
                    <a:pt x="116527" y="3304438"/>
                  </a:lnTo>
                  <a:lnTo>
                    <a:pt x="136670" y="3365639"/>
                  </a:lnTo>
                  <a:lnTo>
                    <a:pt x="158394" y="3426485"/>
                  </a:lnTo>
                  <a:lnTo>
                    <a:pt x="181432" y="3486607"/>
                  </a:lnTo>
                  <a:lnTo>
                    <a:pt x="205917" y="3546360"/>
                  </a:lnTo>
                  <a:lnTo>
                    <a:pt x="232194" y="3605047"/>
                  </a:lnTo>
                  <a:lnTo>
                    <a:pt x="259918" y="3663365"/>
                  </a:lnTo>
                  <a:lnTo>
                    <a:pt x="289077" y="3720960"/>
                  </a:lnTo>
                  <a:lnTo>
                    <a:pt x="319316" y="3777488"/>
                  </a:lnTo>
                  <a:lnTo>
                    <a:pt x="351358" y="3833647"/>
                  </a:lnTo>
                  <a:lnTo>
                    <a:pt x="384835" y="3888727"/>
                  </a:lnTo>
                  <a:lnTo>
                    <a:pt x="419392" y="3942727"/>
                  </a:lnTo>
                  <a:lnTo>
                    <a:pt x="455752" y="3996359"/>
                  </a:lnTo>
                  <a:lnTo>
                    <a:pt x="493191" y="4048569"/>
                  </a:lnTo>
                  <a:lnTo>
                    <a:pt x="531710" y="4100042"/>
                  </a:lnTo>
                  <a:lnTo>
                    <a:pt x="572033" y="4150448"/>
                  </a:lnTo>
                  <a:lnTo>
                    <a:pt x="613435" y="4199763"/>
                  </a:lnTo>
                  <a:lnTo>
                    <a:pt x="655916" y="4248365"/>
                  </a:lnTo>
                  <a:lnTo>
                    <a:pt x="699477" y="4295521"/>
                  </a:lnTo>
                  <a:lnTo>
                    <a:pt x="744474" y="4341609"/>
                  </a:lnTo>
                  <a:lnTo>
                    <a:pt x="790562" y="4386605"/>
                  </a:lnTo>
                  <a:lnTo>
                    <a:pt x="837717" y="4430522"/>
                  </a:lnTo>
                  <a:lnTo>
                    <a:pt x="886320" y="4473003"/>
                  </a:lnTo>
                  <a:lnTo>
                    <a:pt x="935634" y="4514405"/>
                  </a:lnTo>
                  <a:lnTo>
                    <a:pt x="986040" y="4554359"/>
                  </a:lnTo>
                  <a:lnTo>
                    <a:pt x="1037513" y="4593247"/>
                  </a:lnTo>
                  <a:lnTo>
                    <a:pt x="1089710" y="4630686"/>
                  </a:lnTo>
                  <a:lnTo>
                    <a:pt x="1143000" y="4666678"/>
                  </a:lnTo>
                  <a:lnTo>
                    <a:pt x="1197356" y="4701603"/>
                  </a:lnTo>
                  <a:lnTo>
                    <a:pt x="1252435" y="4735080"/>
                  </a:lnTo>
                  <a:lnTo>
                    <a:pt x="1308239" y="4766767"/>
                  </a:lnTo>
                  <a:lnTo>
                    <a:pt x="1365123" y="4797361"/>
                  </a:lnTo>
                  <a:lnTo>
                    <a:pt x="1422361" y="4826520"/>
                  </a:lnTo>
                  <a:lnTo>
                    <a:pt x="1480680" y="4854244"/>
                  </a:lnTo>
                  <a:lnTo>
                    <a:pt x="1539354" y="4880521"/>
                  </a:lnTo>
                  <a:lnTo>
                    <a:pt x="1598752" y="4905006"/>
                  </a:lnTo>
                  <a:lnTo>
                    <a:pt x="1658874" y="4928044"/>
                  </a:lnTo>
                  <a:lnTo>
                    <a:pt x="1719719" y="4949647"/>
                  </a:lnTo>
                  <a:lnTo>
                    <a:pt x="1780920" y="4969802"/>
                  </a:lnTo>
                  <a:lnTo>
                    <a:pt x="1842477" y="4988166"/>
                  </a:lnTo>
                  <a:lnTo>
                    <a:pt x="1904758" y="5005438"/>
                  </a:lnTo>
                  <a:lnTo>
                    <a:pt x="1967039" y="5020564"/>
                  </a:lnTo>
                  <a:lnTo>
                    <a:pt x="2030031" y="5034241"/>
                  </a:lnTo>
                  <a:lnTo>
                    <a:pt x="2093391" y="5046484"/>
                  </a:lnTo>
                  <a:lnTo>
                    <a:pt x="2156752" y="5057279"/>
                  </a:lnTo>
                  <a:lnTo>
                    <a:pt x="2220480" y="5065928"/>
                  </a:lnTo>
                  <a:lnTo>
                    <a:pt x="2284552" y="5073484"/>
                  </a:lnTo>
                  <a:lnTo>
                    <a:pt x="2348636" y="5079238"/>
                  </a:lnTo>
                  <a:lnTo>
                    <a:pt x="2412720" y="5083200"/>
                  </a:lnTo>
                  <a:lnTo>
                    <a:pt x="2477160" y="5085727"/>
                  </a:lnTo>
                  <a:lnTo>
                    <a:pt x="2541600" y="5086438"/>
                  </a:lnTo>
                  <a:lnTo>
                    <a:pt x="2606040" y="5085727"/>
                  </a:lnTo>
                  <a:lnTo>
                    <a:pt x="2670479" y="5083200"/>
                  </a:lnTo>
                  <a:lnTo>
                    <a:pt x="2734551" y="5079238"/>
                  </a:lnTo>
                  <a:lnTo>
                    <a:pt x="2798635" y="5073484"/>
                  </a:lnTo>
                  <a:lnTo>
                    <a:pt x="2862719" y="5065928"/>
                  </a:lnTo>
                  <a:lnTo>
                    <a:pt x="2926435" y="5056924"/>
                  </a:lnTo>
                  <a:lnTo>
                    <a:pt x="2989795" y="5046484"/>
                  </a:lnTo>
                  <a:lnTo>
                    <a:pt x="3053156" y="5034241"/>
                  </a:lnTo>
                  <a:lnTo>
                    <a:pt x="3116160" y="5020564"/>
                  </a:lnTo>
                  <a:lnTo>
                    <a:pt x="3178441" y="5005082"/>
                  </a:lnTo>
                  <a:lnTo>
                    <a:pt x="3240722" y="4988166"/>
                  </a:lnTo>
                  <a:lnTo>
                    <a:pt x="3302279" y="4969802"/>
                  </a:lnTo>
                  <a:lnTo>
                    <a:pt x="3363480" y="4949647"/>
                  </a:lnTo>
                  <a:lnTo>
                    <a:pt x="3424313" y="4928044"/>
                  </a:lnTo>
                  <a:lnTo>
                    <a:pt x="3484435" y="4905006"/>
                  </a:lnTo>
                  <a:lnTo>
                    <a:pt x="3543833" y="4880165"/>
                  </a:lnTo>
                  <a:lnTo>
                    <a:pt x="3602520" y="4853889"/>
                  </a:lnTo>
                  <a:lnTo>
                    <a:pt x="3660838" y="4826520"/>
                  </a:lnTo>
                  <a:lnTo>
                    <a:pt x="3718077" y="4797361"/>
                  </a:lnTo>
                  <a:lnTo>
                    <a:pt x="3774960" y="4766767"/>
                  </a:lnTo>
                  <a:lnTo>
                    <a:pt x="3830751" y="4734725"/>
                  </a:lnTo>
                  <a:lnTo>
                    <a:pt x="3885831" y="4701247"/>
                  </a:lnTo>
                  <a:lnTo>
                    <a:pt x="3940200" y="4666678"/>
                  </a:lnTo>
                  <a:lnTo>
                    <a:pt x="3993476" y="4630318"/>
                  </a:lnTo>
                  <a:lnTo>
                    <a:pt x="4045673" y="4592878"/>
                  </a:lnTo>
                  <a:lnTo>
                    <a:pt x="4097159" y="4554004"/>
                  </a:lnTo>
                  <a:lnTo>
                    <a:pt x="4147553" y="4514049"/>
                  </a:lnTo>
                  <a:lnTo>
                    <a:pt x="4196880" y="4472647"/>
                  </a:lnTo>
                  <a:lnTo>
                    <a:pt x="4245114" y="4430166"/>
                  </a:lnTo>
                  <a:lnTo>
                    <a:pt x="4292282" y="4386249"/>
                  </a:lnTo>
                  <a:lnTo>
                    <a:pt x="4338713" y="4341241"/>
                  </a:lnTo>
                  <a:lnTo>
                    <a:pt x="4383354" y="4295165"/>
                  </a:lnTo>
                  <a:lnTo>
                    <a:pt x="4427270" y="4248010"/>
                  </a:lnTo>
                  <a:lnTo>
                    <a:pt x="4469752" y="4199763"/>
                  </a:lnTo>
                  <a:lnTo>
                    <a:pt x="4511154" y="4150080"/>
                  </a:lnTo>
                  <a:lnTo>
                    <a:pt x="4551121" y="4099687"/>
                  </a:lnTo>
                  <a:lnTo>
                    <a:pt x="4589995" y="4048201"/>
                  </a:lnTo>
                  <a:lnTo>
                    <a:pt x="4627435" y="3996004"/>
                  </a:lnTo>
                  <a:lnTo>
                    <a:pt x="4663440" y="3942727"/>
                  </a:lnTo>
                  <a:lnTo>
                    <a:pt x="4698352" y="3888358"/>
                  </a:lnTo>
                  <a:lnTo>
                    <a:pt x="4731473" y="3833279"/>
                  </a:lnTo>
                  <a:lnTo>
                    <a:pt x="4763516" y="3777119"/>
                  </a:lnTo>
                  <a:lnTo>
                    <a:pt x="4794123" y="3720604"/>
                  </a:lnTo>
                  <a:lnTo>
                    <a:pt x="4823282" y="3663010"/>
                  </a:lnTo>
                  <a:lnTo>
                    <a:pt x="4850638" y="3604679"/>
                  </a:lnTo>
                  <a:lnTo>
                    <a:pt x="4876914" y="3546005"/>
                  </a:lnTo>
                  <a:lnTo>
                    <a:pt x="4901399" y="3486607"/>
                  </a:lnTo>
                  <a:lnTo>
                    <a:pt x="4924793" y="3426129"/>
                  </a:lnTo>
                  <a:lnTo>
                    <a:pt x="4946395" y="3365639"/>
                  </a:lnTo>
                  <a:lnTo>
                    <a:pt x="4966076" y="3304806"/>
                  </a:lnTo>
                  <a:lnTo>
                    <a:pt x="4984807" y="3242881"/>
                  </a:lnTo>
                  <a:lnTo>
                    <a:pt x="5001730" y="3180969"/>
                  </a:lnTo>
                  <a:lnTo>
                    <a:pt x="5016871" y="3118319"/>
                  </a:lnTo>
                  <a:lnTo>
                    <a:pt x="5030921" y="3055327"/>
                  </a:lnTo>
                  <a:lnTo>
                    <a:pt x="5042808" y="2991967"/>
                  </a:lnTo>
                  <a:lnTo>
                    <a:pt x="5053610" y="2928607"/>
                  </a:lnTo>
                  <a:lnTo>
                    <a:pt x="5062321" y="2864523"/>
                  </a:lnTo>
                  <a:lnTo>
                    <a:pt x="5069834" y="2800807"/>
                  </a:lnTo>
                  <a:lnTo>
                    <a:pt x="5075598" y="2736367"/>
                  </a:lnTo>
                  <a:lnTo>
                    <a:pt x="5079571" y="2672283"/>
                  </a:lnTo>
                  <a:lnTo>
                    <a:pt x="5082106" y="2607843"/>
                  </a:lnTo>
                  <a:lnTo>
                    <a:pt x="5082828" y="2543403"/>
                  </a:lnTo>
                  <a:lnTo>
                    <a:pt x="5082124" y="2478963"/>
                  </a:lnTo>
                  <a:lnTo>
                    <a:pt x="5079607" y="2414524"/>
                  </a:lnTo>
                  <a:lnTo>
                    <a:pt x="5075653" y="2350439"/>
                  </a:lnTo>
                  <a:lnTo>
                    <a:pt x="5069909" y="2286000"/>
                  </a:lnTo>
                  <a:lnTo>
                    <a:pt x="5062363" y="2222284"/>
                  </a:lnTo>
                  <a:lnTo>
                    <a:pt x="5053367" y="2158199"/>
                  </a:lnTo>
                  <a:lnTo>
                    <a:pt x="5042936" y="2094839"/>
                  </a:lnTo>
                  <a:lnTo>
                    <a:pt x="5030703" y="2031479"/>
                  </a:lnTo>
                  <a:lnTo>
                    <a:pt x="5017037" y="1968487"/>
                  </a:lnTo>
                  <a:lnTo>
                    <a:pt x="5001563" y="1905838"/>
                  </a:lnTo>
                  <a:lnTo>
                    <a:pt x="4984656" y="1843925"/>
                  </a:lnTo>
                  <a:lnTo>
                    <a:pt x="4966300" y="1782000"/>
                  </a:lnTo>
                  <a:lnTo>
                    <a:pt x="4946157" y="1720799"/>
                  </a:lnTo>
                  <a:lnTo>
                    <a:pt x="4924437" y="1659966"/>
                  </a:lnTo>
                  <a:lnTo>
                    <a:pt x="4901399" y="1599844"/>
                  </a:lnTo>
                  <a:lnTo>
                    <a:pt x="4876914" y="1540078"/>
                  </a:lnTo>
                  <a:lnTo>
                    <a:pt x="4850638" y="1481404"/>
                  </a:lnTo>
                  <a:lnTo>
                    <a:pt x="4822913" y="1423085"/>
                  </a:lnTo>
                  <a:lnTo>
                    <a:pt x="4793754" y="1365478"/>
                  </a:lnTo>
                  <a:lnTo>
                    <a:pt x="4763516" y="1308963"/>
                  </a:lnTo>
                  <a:lnTo>
                    <a:pt x="4731473" y="1252804"/>
                  </a:lnTo>
                  <a:lnTo>
                    <a:pt x="4697996" y="1197724"/>
                  </a:lnTo>
                  <a:lnTo>
                    <a:pt x="4663440" y="1143723"/>
                  </a:lnTo>
                  <a:lnTo>
                    <a:pt x="4627079" y="1090079"/>
                  </a:lnTo>
                  <a:lnTo>
                    <a:pt x="4589640" y="1037882"/>
                  </a:lnTo>
                  <a:lnTo>
                    <a:pt x="4551121" y="986409"/>
                  </a:lnTo>
                  <a:lnTo>
                    <a:pt x="4510798" y="936002"/>
                  </a:lnTo>
                  <a:lnTo>
                    <a:pt x="4469752" y="886688"/>
                  </a:lnTo>
                  <a:lnTo>
                    <a:pt x="4427270" y="838085"/>
                  </a:lnTo>
                  <a:lnTo>
                    <a:pt x="4383354" y="790917"/>
                  </a:lnTo>
                  <a:lnTo>
                    <a:pt x="4338358" y="744842"/>
                  </a:lnTo>
                  <a:lnTo>
                    <a:pt x="4292282" y="699846"/>
                  </a:lnTo>
                  <a:lnTo>
                    <a:pt x="4245114" y="655929"/>
                  </a:lnTo>
                  <a:lnTo>
                    <a:pt x="4196880" y="613448"/>
                  </a:lnTo>
                  <a:lnTo>
                    <a:pt x="4147553" y="572046"/>
                  </a:lnTo>
                  <a:lnTo>
                    <a:pt x="4097159" y="532079"/>
                  </a:lnTo>
                  <a:lnTo>
                    <a:pt x="4045673" y="493204"/>
                  </a:lnTo>
                  <a:lnTo>
                    <a:pt x="3993121" y="455764"/>
                  </a:lnTo>
                  <a:lnTo>
                    <a:pt x="3939832" y="419760"/>
                  </a:lnTo>
                  <a:lnTo>
                    <a:pt x="3885831" y="384848"/>
                  </a:lnTo>
                  <a:lnTo>
                    <a:pt x="3830751" y="351358"/>
                  </a:lnTo>
                  <a:lnTo>
                    <a:pt x="3774592" y="319684"/>
                  </a:lnTo>
                  <a:lnTo>
                    <a:pt x="3718077" y="289090"/>
                  </a:lnTo>
                  <a:lnTo>
                    <a:pt x="3660482" y="259918"/>
                  </a:lnTo>
                  <a:lnTo>
                    <a:pt x="3602520" y="232206"/>
                  </a:lnTo>
                  <a:lnTo>
                    <a:pt x="3543833" y="205917"/>
                  </a:lnTo>
                  <a:lnTo>
                    <a:pt x="3484079" y="181444"/>
                  </a:lnTo>
                  <a:lnTo>
                    <a:pt x="3423958" y="158407"/>
                  </a:lnTo>
                  <a:lnTo>
                    <a:pt x="3363480" y="136804"/>
                  </a:lnTo>
                  <a:lnTo>
                    <a:pt x="3302279" y="116649"/>
                  </a:lnTo>
                  <a:lnTo>
                    <a:pt x="3240722" y="98285"/>
                  </a:lnTo>
                  <a:lnTo>
                    <a:pt x="3178441" y="81000"/>
                  </a:lnTo>
                  <a:lnTo>
                    <a:pt x="3116160" y="65887"/>
                  </a:lnTo>
                  <a:lnTo>
                    <a:pt x="3053156" y="52209"/>
                  </a:lnTo>
                  <a:lnTo>
                    <a:pt x="2989795" y="39966"/>
                  </a:lnTo>
                  <a:lnTo>
                    <a:pt x="2926435" y="29159"/>
                  </a:lnTo>
                  <a:lnTo>
                    <a:pt x="2862719" y="20523"/>
                  </a:lnTo>
                  <a:lnTo>
                    <a:pt x="2798635" y="12966"/>
                  </a:lnTo>
                  <a:lnTo>
                    <a:pt x="2734551" y="7200"/>
                  </a:lnTo>
                  <a:lnTo>
                    <a:pt x="2670479" y="3238"/>
                  </a:lnTo>
                  <a:lnTo>
                    <a:pt x="2606040" y="723"/>
                  </a:lnTo>
                  <a:lnTo>
                    <a:pt x="2541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Content Placeholder 15" descr="‪From Data to Insight: Overview | SPARK Blog | ADP‬‏">
            <a:extLst>
              <a:ext uri="{FF2B5EF4-FFF2-40B4-BE49-F238E27FC236}">
                <a16:creationId xmlns:a16="http://schemas.microsoft.com/office/drawing/2014/main" id="{45008BA7-1D6E-BB7D-BAF9-295F78F294EE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6501654" y="1583055"/>
            <a:ext cx="3914775" cy="40862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763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6CEB-9BA5-514A-E403-F29C0343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88" y="207009"/>
            <a:ext cx="11438173" cy="566420"/>
          </a:xfrm>
        </p:spPr>
        <p:txBody>
          <a:bodyPr wrap="square" lIns="0" tIns="0" rIns="0" bIns="0" anchor="t">
            <a:normAutofit/>
          </a:bodyPr>
          <a:lstStyle/>
          <a:p>
            <a:pPr algn="ctr"/>
            <a:r>
              <a:rPr lang="en-US"/>
              <a:t>Dataset Problems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E368C7A-E671-782A-B2C2-D9E4D1881471}"/>
              </a:ext>
            </a:extLst>
          </p:cNvPr>
          <p:cNvGraphicFramePr>
            <a:graphicFrameLocks noGrp="1"/>
          </p:cNvGraphicFramePr>
          <p:nvPr>
            <p:ph sz="half" idx="3"/>
            <p:extLst>
              <p:ext uri="{D42A27DB-BD31-4B8C-83A1-F6EECF244321}">
                <p14:modId xmlns:p14="http://schemas.microsoft.com/office/powerpoint/2010/main" val="3685029379"/>
              </p:ext>
            </p:extLst>
          </p:nvPr>
        </p:nvGraphicFramePr>
        <p:xfrm>
          <a:off x="1544712" y="939162"/>
          <a:ext cx="9110130" cy="5606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954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981BD-4EA7-3502-8E5E-C6612E3D6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310D-C5F1-79EE-CAAB-2B155951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88" y="207009"/>
            <a:ext cx="11438173" cy="566420"/>
          </a:xfrm>
        </p:spPr>
        <p:txBody>
          <a:bodyPr wrap="square" lIns="0" tIns="0" rIns="0" bIns="0" anchor="t">
            <a:normAutofit/>
          </a:bodyPr>
          <a:lstStyle/>
          <a:p>
            <a:pPr algn="ctr"/>
            <a:r>
              <a:rPr lang="en-US"/>
              <a:t>Dataset Problems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653A67D-6104-61F4-BDD7-E3DF099B363F}"/>
              </a:ext>
            </a:extLst>
          </p:cNvPr>
          <p:cNvGraphicFramePr>
            <a:graphicFrameLocks noGrp="1"/>
          </p:cNvGraphicFramePr>
          <p:nvPr>
            <p:ph sz="half" idx="3"/>
            <p:extLst>
              <p:ext uri="{D42A27DB-BD31-4B8C-83A1-F6EECF244321}">
                <p14:modId xmlns:p14="http://schemas.microsoft.com/office/powerpoint/2010/main" val="3926939902"/>
              </p:ext>
            </p:extLst>
          </p:nvPr>
        </p:nvGraphicFramePr>
        <p:xfrm>
          <a:off x="831094" y="806115"/>
          <a:ext cx="10537367" cy="5884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62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226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Data </a:t>
            </a:r>
            <a:r>
              <a:rPr spc="-204" dirty="0"/>
              <a:t>Collection</a:t>
            </a:r>
            <a:r>
              <a:rPr spc="-160" dirty="0"/>
              <a:t> </a:t>
            </a:r>
            <a:r>
              <a:rPr spc="-135" dirty="0"/>
              <a:t>and</a:t>
            </a:r>
            <a:r>
              <a:rPr spc="-165" dirty="0"/>
              <a:t> </a:t>
            </a:r>
            <a:r>
              <a:rPr spc="-320" dirty="0"/>
              <a:t>Preprocessing</a:t>
            </a:r>
            <a:r>
              <a:rPr spc="-155" dirty="0"/>
              <a:t> </a:t>
            </a:r>
            <a:r>
              <a:rPr spc="-310" dirty="0"/>
              <a:t>Techniques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450395" y="1064882"/>
            <a:ext cx="3779520" cy="4576445"/>
            <a:chOff x="5450395" y="1064882"/>
            <a:chExt cx="3779520" cy="4576445"/>
          </a:xfrm>
        </p:grpSpPr>
        <p:sp>
          <p:nvSpPr>
            <p:cNvPr id="4" name="object 4"/>
            <p:cNvSpPr/>
            <p:nvPr/>
          </p:nvSpPr>
          <p:spPr>
            <a:xfrm>
              <a:off x="5450395" y="1064882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403" y="0"/>
                  </a:moveTo>
                  <a:lnTo>
                    <a:pt x="264248" y="3594"/>
                  </a:lnTo>
                  <a:lnTo>
                    <a:pt x="218160" y="14401"/>
                  </a:lnTo>
                  <a:lnTo>
                    <a:pt x="174243" y="31673"/>
                  </a:lnTo>
                  <a:lnTo>
                    <a:pt x="133565" y="55803"/>
                  </a:lnTo>
                  <a:lnTo>
                    <a:pt x="96850" y="85674"/>
                  </a:lnTo>
                  <a:lnTo>
                    <a:pt x="65163" y="120954"/>
                  </a:lnTo>
                  <a:lnTo>
                    <a:pt x="39242" y="160197"/>
                  </a:lnTo>
                  <a:lnTo>
                    <a:pt x="19443" y="203403"/>
                  </a:lnTo>
                  <a:lnTo>
                    <a:pt x="6489" y="248754"/>
                  </a:lnTo>
                  <a:lnTo>
                    <a:pt x="368" y="295554"/>
                  </a:lnTo>
                  <a:lnTo>
                    <a:pt x="0" y="311404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392"/>
                  </a:lnTo>
                  <a:lnTo>
                    <a:pt x="39242" y="462597"/>
                  </a:lnTo>
                  <a:lnTo>
                    <a:pt x="65163" y="501840"/>
                  </a:lnTo>
                  <a:lnTo>
                    <a:pt x="96850" y="537121"/>
                  </a:lnTo>
                  <a:lnTo>
                    <a:pt x="133565" y="566991"/>
                  </a:lnTo>
                  <a:lnTo>
                    <a:pt x="174243" y="591121"/>
                  </a:lnTo>
                  <a:lnTo>
                    <a:pt x="218160" y="608393"/>
                  </a:lnTo>
                  <a:lnTo>
                    <a:pt x="264248" y="619201"/>
                  </a:lnTo>
                  <a:lnTo>
                    <a:pt x="311403" y="622795"/>
                  </a:lnTo>
                  <a:lnTo>
                    <a:pt x="311403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24919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233997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82" y="198716"/>
                  </a:lnTo>
                  <a:lnTo>
                    <a:pt x="366" y="233641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345" y="245884"/>
                  </a:lnTo>
                  <a:lnTo>
                    <a:pt x="7838" y="294119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54" y="317512"/>
                  </a:lnTo>
                  <a:lnTo>
                    <a:pt x="15481" y="317881"/>
                  </a:lnTo>
                  <a:lnTo>
                    <a:pt x="20154" y="329044"/>
                  </a:lnTo>
                  <a:lnTo>
                    <a:pt x="44640" y="371513"/>
                  </a:lnTo>
                  <a:lnTo>
                    <a:pt x="77406" y="407517"/>
                  </a:lnTo>
                  <a:lnTo>
                    <a:pt x="117005" y="436321"/>
                  </a:lnTo>
                  <a:lnTo>
                    <a:pt x="161645" y="456120"/>
                  </a:lnTo>
                  <a:lnTo>
                    <a:pt x="209524" y="466204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85" y="415442"/>
                  </a:lnTo>
                  <a:lnTo>
                    <a:pt x="415442" y="380873"/>
                  </a:lnTo>
                  <a:lnTo>
                    <a:pt x="442087" y="339839"/>
                  </a:lnTo>
                  <a:lnTo>
                    <a:pt x="459606" y="294474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4691" y="270713"/>
                  </a:lnTo>
                  <a:lnTo>
                    <a:pt x="464756" y="270357"/>
                  </a:lnTo>
                  <a:lnTo>
                    <a:pt x="466160" y="258483"/>
                  </a:lnTo>
                  <a:lnTo>
                    <a:pt x="467252" y="246240"/>
                  </a:lnTo>
                  <a:lnTo>
                    <a:pt x="467283" y="245884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2597" y="185038"/>
                  </a:lnTo>
                  <a:lnTo>
                    <a:pt x="447484" y="138595"/>
                  </a:lnTo>
                  <a:lnTo>
                    <a:pt x="422998" y="96113"/>
                  </a:lnTo>
                  <a:lnTo>
                    <a:pt x="390245" y="60121"/>
                  </a:lnTo>
                  <a:lnTo>
                    <a:pt x="350646" y="31318"/>
                  </a:lnTo>
                  <a:lnTo>
                    <a:pt x="306006" y="11518"/>
                  </a:lnTo>
                  <a:lnTo>
                    <a:pt x="258483" y="1435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24919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355" y="233997"/>
                  </a:moveTo>
                  <a:lnTo>
                    <a:pt x="723" y="222123"/>
                  </a:lnTo>
                  <a:lnTo>
                    <a:pt x="1435" y="210235"/>
                  </a:lnTo>
                  <a:lnTo>
                    <a:pt x="2882" y="198716"/>
                  </a:lnTo>
                  <a:lnTo>
                    <a:pt x="5041" y="186842"/>
                  </a:lnTo>
                  <a:lnTo>
                    <a:pt x="7556" y="175323"/>
                  </a:lnTo>
                  <a:lnTo>
                    <a:pt x="11163" y="164160"/>
                  </a:lnTo>
                  <a:lnTo>
                    <a:pt x="14757" y="152996"/>
                  </a:lnTo>
                  <a:lnTo>
                    <a:pt x="35636" y="110515"/>
                  </a:lnTo>
                  <a:lnTo>
                    <a:pt x="64439" y="73075"/>
                  </a:lnTo>
                  <a:lnTo>
                    <a:pt x="100444" y="42113"/>
                  </a:lnTo>
                  <a:lnTo>
                    <a:pt x="141846" y="19075"/>
                  </a:lnTo>
                  <a:lnTo>
                    <a:pt x="186842" y="4673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23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57" y="44640"/>
                  </a:lnTo>
                  <a:lnTo>
                    <a:pt x="407517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204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63" y="447484"/>
                  </a:lnTo>
                  <a:lnTo>
                    <a:pt x="96481" y="422998"/>
                  </a:lnTo>
                  <a:lnTo>
                    <a:pt x="60121" y="390232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8401" y="1213192"/>
              <a:ext cx="373684" cy="2804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654402" y="1064882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36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53" y="55803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76" y="248754"/>
                  </a:lnTo>
                  <a:lnTo>
                    <a:pt x="355" y="295554"/>
                  </a:lnTo>
                  <a:lnTo>
                    <a:pt x="0" y="311404"/>
                  </a:lnTo>
                  <a:lnTo>
                    <a:pt x="355" y="327240"/>
                  </a:lnTo>
                  <a:lnTo>
                    <a:pt x="6476" y="374040"/>
                  </a:lnTo>
                  <a:lnTo>
                    <a:pt x="19443" y="419392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53" y="566991"/>
                  </a:lnTo>
                  <a:lnTo>
                    <a:pt x="174244" y="591121"/>
                  </a:lnTo>
                  <a:lnTo>
                    <a:pt x="218160" y="608393"/>
                  </a:lnTo>
                  <a:lnTo>
                    <a:pt x="264236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28926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233997" y="0"/>
                  </a:moveTo>
                  <a:lnTo>
                    <a:pt x="186829" y="4673"/>
                  </a:lnTo>
                  <a:lnTo>
                    <a:pt x="141833" y="19075"/>
                  </a:lnTo>
                  <a:lnTo>
                    <a:pt x="100431" y="42113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70" y="198716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4964" y="282244"/>
                  </a:lnTo>
                  <a:lnTo>
                    <a:pt x="5029" y="282600"/>
                  </a:lnTo>
                  <a:lnTo>
                    <a:pt x="7825" y="294119"/>
                  </a:lnTo>
                  <a:lnTo>
                    <a:pt x="7912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42" y="317512"/>
                  </a:lnTo>
                  <a:lnTo>
                    <a:pt x="15468" y="317881"/>
                  </a:lnTo>
                  <a:lnTo>
                    <a:pt x="20154" y="329044"/>
                  </a:lnTo>
                  <a:lnTo>
                    <a:pt x="44627" y="371513"/>
                  </a:lnTo>
                  <a:lnTo>
                    <a:pt x="77393" y="407517"/>
                  </a:lnTo>
                  <a:lnTo>
                    <a:pt x="116992" y="436321"/>
                  </a:lnTo>
                  <a:lnTo>
                    <a:pt x="161632" y="456120"/>
                  </a:lnTo>
                  <a:lnTo>
                    <a:pt x="209511" y="466204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73" y="415442"/>
                  </a:lnTo>
                  <a:lnTo>
                    <a:pt x="415429" y="380873"/>
                  </a:lnTo>
                  <a:lnTo>
                    <a:pt x="442074" y="339839"/>
                  </a:lnTo>
                  <a:lnTo>
                    <a:pt x="459606" y="294474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4691" y="270713"/>
                  </a:lnTo>
                  <a:lnTo>
                    <a:pt x="464756" y="270357"/>
                  </a:lnTo>
                  <a:lnTo>
                    <a:pt x="466148" y="258483"/>
                  </a:lnTo>
                  <a:lnTo>
                    <a:pt x="467239" y="246240"/>
                  </a:lnTo>
                  <a:lnTo>
                    <a:pt x="467271" y="245884"/>
                  </a:lnTo>
                  <a:lnTo>
                    <a:pt x="467628" y="233997"/>
                  </a:lnTo>
                  <a:lnTo>
                    <a:pt x="467639" y="233641"/>
                  </a:lnTo>
                  <a:lnTo>
                    <a:pt x="467292" y="222123"/>
                  </a:lnTo>
                  <a:lnTo>
                    <a:pt x="467271" y="221399"/>
                  </a:lnTo>
                  <a:lnTo>
                    <a:pt x="466286" y="210235"/>
                  </a:lnTo>
                  <a:lnTo>
                    <a:pt x="466191" y="209156"/>
                  </a:lnTo>
                  <a:lnTo>
                    <a:pt x="456107" y="161277"/>
                  </a:lnTo>
                  <a:lnTo>
                    <a:pt x="436308" y="116636"/>
                  </a:lnTo>
                  <a:lnTo>
                    <a:pt x="407517" y="77393"/>
                  </a:lnTo>
                  <a:lnTo>
                    <a:pt x="371157" y="44640"/>
                  </a:lnTo>
                  <a:lnTo>
                    <a:pt x="329031" y="20154"/>
                  </a:lnTo>
                  <a:lnTo>
                    <a:pt x="282600" y="5041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28926" y="11408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355" y="233997"/>
                  </a:moveTo>
                  <a:lnTo>
                    <a:pt x="711" y="222123"/>
                  </a:lnTo>
                  <a:lnTo>
                    <a:pt x="1435" y="210235"/>
                  </a:lnTo>
                  <a:lnTo>
                    <a:pt x="11150" y="164160"/>
                  </a:lnTo>
                  <a:lnTo>
                    <a:pt x="29514" y="120599"/>
                  </a:lnTo>
                  <a:lnTo>
                    <a:pt x="56515" y="81724"/>
                  </a:lnTo>
                  <a:lnTo>
                    <a:pt x="90716" y="48958"/>
                  </a:lnTo>
                  <a:lnTo>
                    <a:pt x="131038" y="24117"/>
                  </a:lnTo>
                  <a:lnTo>
                    <a:pt x="175310" y="7556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10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31" y="20154"/>
                  </a:lnTo>
                  <a:lnTo>
                    <a:pt x="371157" y="44640"/>
                  </a:lnTo>
                  <a:lnTo>
                    <a:pt x="407517" y="77393"/>
                  </a:lnTo>
                  <a:lnTo>
                    <a:pt x="436308" y="116636"/>
                  </a:lnTo>
                  <a:lnTo>
                    <a:pt x="456107" y="161277"/>
                  </a:lnTo>
                  <a:lnTo>
                    <a:pt x="466191" y="209156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71" y="328675"/>
                  </a:lnTo>
                  <a:lnTo>
                    <a:pt x="422998" y="371157"/>
                  </a:lnTo>
                  <a:lnTo>
                    <a:pt x="390232" y="407517"/>
                  </a:lnTo>
                  <a:lnTo>
                    <a:pt x="350989" y="436321"/>
                  </a:lnTo>
                  <a:lnTo>
                    <a:pt x="306349" y="456120"/>
                  </a:lnTo>
                  <a:lnTo>
                    <a:pt x="258470" y="466204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50" y="447484"/>
                  </a:lnTo>
                  <a:lnTo>
                    <a:pt x="96469" y="422998"/>
                  </a:lnTo>
                  <a:lnTo>
                    <a:pt x="60109" y="390232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6002" y="1213192"/>
              <a:ext cx="373684" cy="2804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450395" y="2382481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403" y="0"/>
                  </a:moveTo>
                  <a:lnTo>
                    <a:pt x="264248" y="3594"/>
                  </a:lnTo>
                  <a:lnTo>
                    <a:pt x="218160" y="14401"/>
                  </a:lnTo>
                  <a:lnTo>
                    <a:pt x="174243" y="31673"/>
                  </a:lnTo>
                  <a:lnTo>
                    <a:pt x="133565" y="55803"/>
                  </a:lnTo>
                  <a:lnTo>
                    <a:pt x="96850" y="85674"/>
                  </a:lnTo>
                  <a:lnTo>
                    <a:pt x="65163" y="120954"/>
                  </a:lnTo>
                  <a:lnTo>
                    <a:pt x="39242" y="160197"/>
                  </a:lnTo>
                  <a:lnTo>
                    <a:pt x="19443" y="203403"/>
                  </a:lnTo>
                  <a:lnTo>
                    <a:pt x="6489" y="248754"/>
                  </a:lnTo>
                  <a:lnTo>
                    <a:pt x="368" y="295554"/>
                  </a:lnTo>
                  <a:lnTo>
                    <a:pt x="0" y="311404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392"/>
                  </a:lnTo>
                  <a:lnTo>
                    <a:pt x="39242" y="462597"/>
                  </a:lnTo>
                  <a:lnTo>
                    <a:pt x="65163" y="501840"/>
                  </a:lnTo>
                  <a:lnTo>
                    <a:pt x="96850" y="537121"/>
                  </a:lnTo>
                  <a:lnTo>
                    <a:pt x="133565" y="567004"/>
                  </a:lnTo>
                  <a:lnTo>
                    <a:pt x="174243" y="591121"/>
                  </a:lnTo>
                  <a:lnTo>
                    <a:pt x="218160" y="608393"/>
                  </a:lnTo>
                  <a:lnTo>
                    <a:pt x="264248" y="619201"/>
                  </a:lnTo>
                  <a:lnTo>
                    <a:pt x="311403" y="622795"/>
                  </a:lnTo>
                  <a:lnTo>
                    <a:pt x="311403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24919" y="24584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233997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13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82" y="198716"/>
                  </a:lnTo>
                  <a:lnTo>
                    <a:pt x="366" y="233641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345" y="245884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58" y="317525"/>
                  </a:lnTo>
                  <a:lnTo>
                    <a:pt x="37795" y="361442"/>
                  </a:lnTo>
                  <a:lnTo>
                    <a:pt x="68757" y="399237"/>
                  </a:lnTo>
                  <a:lnTo>
                    <a:pt x="106565" y="429844"/>
                  </a:lnTo>
                  <a:lnTo>
                    <a:pt x="150126" y="452158"/>
                  </a:lnTo>
                  <a:lnTo>
                    <a:pt x="197281" y="464756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85" y="415442"/>
                  </a:lnTo>
                  <a:lnTo>
                    <a:pt x="415442" y="380885"/>
                  </a:lnTo>
                  <a:lnTo>
                    <a:pt x="442087" y="339839"/>
                  </a:lnTo>
                  <a:lnTo>
                    <a:pt x="455993" y="306362"/>
                  </a:lnTo>
                  <a:lnTo>
                    <a:pt x="456120" y="305993"/>
                  </a:lnTo>
                  <a:lnTo>
                    <a:pt x="459606" y="294474"/>
                  </a:lnTo>
                  <a:lnTo>
                    <a:pt x="459714" y="294119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4691" y="270713"/>
                  </a:lnTo>
                  <a:lnTo>
                    <a:pt x="464756" y="270357"/>
                  </a:lnTo>
                  <a:lnTo>
                    <a:pt x="466160" y="258483"/>
                  </a:lnTo>
                  <a:lnTo>
                    <a:pt x="467252" y="246240"/>
                  </a:lnTo>
                  <a:lnTo>
                    <a:pt x="467283" y="245884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2597" y="185039"/>
                  </a:lnTo>
                  <a:lnTo>
                    <a:pt x="447484" y="138595"/>
                  </a:lnTo>
                  <a:lnTo>
                    <a:pt x="422998" y="96113"/>
                  </a:lnTo>
                  <a:lnTo>
                    <a:pt x="390245" y="60121"/>
                  </a:lnTo>
                  <a:lnTo>
                    <a:pt x="350646" y="31318"/>
                  </a:lnTo>
                  <a:lnTo>
                    <a:pt x="306006" y="11518"/>
                  </a:lnTo>
                  <a:lnTo>
                    <a:pt x="258483" y="1435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24919" y="24584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355" y="233997"/>
                  </a:moveTo>
                  <a:lnTo>
                    <a:pt x="723" y="222123"/>
                  </a:lnTo>
                  <a:lnTo>
                    <a:pt x="1435" y="210235"/>
                  </a:lnTo>
                  <a:lnTo>
                    <a:pt x="2882" y="198716"/>
                  </a:lnTo>
                  <a:lnTo>
                    <a:pt x="5041" y="186842"/>
                  </a:lnTo>
                  <a:lnTo>
                    <a:pt x="7556" y="175323"/>
                  </a:lnTo>
                  <a:lnTo>
                    <a:pt x="11163" y="164160"/>
                  </a:lnTo>
                  <a:lnTo>
                    <a:pt x="14757" y="152996"/>
                  </a:lnTo>
                  <a:lnTo>
                    <a:pt x="35636" y="110515"/>
                  </a:lnTo>
                  <a:lnTo>
                    <a:pt x="64439" y="73075"/>
                  </a:lnTo>
                  <a:lnTo>
                    <a:pt x="100444" y="42113"/>
                  </a:lnTo>
                  <a:lnTo>
                    <a:pt x="141846" y="19075"/>
                  </a:lnTo>
                  <a:lnTo>
                    <a:pt x="186842" y="4673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23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57" y="44640"/>
                  </a:lnTo>
                  <a:lnTo>
                    <a:pt x="407517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84" y="328676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204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63" y="447484"/>
                  </a:lnTo>
                  <a:lnTo>
                    <a:pt x="96481" y="422998"/>
                  </a:lnTo>
                  <a:lnTo>
                    <a:pt x="60121" y="390245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8401" y="2530792"/>
              <a:ext cx="373684" cy="2804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654402" y="2382481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36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53" y="55803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76" y="248754"/>
                  </a:lnTo>
                  <a:lnTo>
                    <a:pt x="355" y="295554"/>
                  </a:lnTo>
                  <a:lnTo>
                    <a:pt x="0" y="311404"/>
                  </a:lnTo>
                  <a:lnTo>
                    <a:pt x="355" y="327240"/>
                  </a:lnTo>
                  <a:lnTo>
                    <a:pt x="6476" y="374040"/>
                  </a:lnTo>
                  <a:lnTo>
                    <a:pt x="19443" y="419392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53" y="567004"/>
                  </a:lnTo>
                  <a:lnTo>
                    <a:pt x="174244" y="591121"/>
                  </a:lnTo>
                  <a:lnTo>
                    <a:pt x="218160" y="608393"/>
                  </a:lnTo>
                  <a:lnTo>
                    <a:pt x="264236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28926" y="24584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233997" y="0"/>
                  </a:moveTo>
                  <a:lnTo>
                    <a:pt x="186829" y="4673"/>
                  </a:lnTo>
                  <a:lnTo>
                    <a:pt x="141833" y="19075"/>
                  </a:lnTo>
                  <a:lnTo>
                    <a:pt x="100431" y="42113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70" y="198716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4964" y="282244"/>
                  </a:lnTo>
                  <a:lnTo>
                    <a:pt x="5029" y="282600"/>
                  </a:lnTo>
                  <a:lnTo>
                    <a:pt x="7825" y="294119"/>
                  </a:lnTo>
                  <a:lnTo>
                    <a:pt x="7912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46" y="317525"/>
                  </a:lnTo>
                  <a:lnTo>
                    <a:pt x="15468" y="317881"/>
                  </a:lnTo>
                  <a:lnTo>
                    <a:pt x="20154" y="329044"/>
                  </a:lnTo>
                  <a:lnTo>
                    <a:pt x="44627" y="371513"/>
                  </a:lnTo>
                  <a:lnTo>
                    <a:pt x="77393" y="407517"/>
                  </a:lnTo>
                  <a:lnTo>
                    <a:pt x="116992" y="436321"/>
                  </a:lnTo>
                  <a:lnTo>
                    <a:pt x="161632" y="456120"/>
                  </a:lnTo>
                  <a:lnTo>
                    <a:pt x="209511" y="466204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73" y="415442"/>
                  </a:lnTo>
                  <a:lnTo>
                    <a:pt x="415429" y="380885"/>
                  </a:lnTo>
                  <a:lnTo>
                    <a:pt x="442074" y="339839"/>
                  </a:lnTo>
                  <a:lnTo>
                    <a:pt x="455981" y="306362"/>
                  </a:lnTo>
                  <a:lnTo>
                    <a:pt x="456107" y="305993"/>
                  </a:lnTo>
                  <a:lnTo>
                    <a:pt x="459606" y="294474"/>
                  </a:lnTo>
                  <a:lnTo>
                    <a:pt x="459714" y="294119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4691" y="270713"/>
                  </a:lnTo>
                  <a:lnTo>
                    <a:pt x="464756" y="270357"/>
                  </a:lnTo>
                  <a:lnTo>
                    <a:pt x="466148" y="258483"/>
                  </a:lnTo>
                  <a:lnTo>
                    <a:pt x="467239" y="246240"/>
                  </a:lnTo>
                  <a:lnTo>
                    <a:pt x="467271" y="245884"/>
                  </a:lnTo>
                  <a:lnTo>
                    <a:pt x="467628" y="233997"/>
                  </a:lnTo>
                  <a:lnTo>
                    <a:pt x="467639" y="233641"/>
                  </a:lnTo>
                  <a:lnTo>
                    <a:pt x="467292" y="222123"/>
                  </a:lnTo>
                  <a:lnTo>
                    <a:pt x="467271" y="221399"/>
                  </a:lnTo>
                  <a:lnTo>
                    <a:pt x="466286" y="210235"/>
                  </a:lnTo>
                  <a:lnTo>
                    <a:pt x="466191" y="209156"/>
                  </a:lnTo>
                  <a:lnTo>
                    <a:pt x="456107" y="161277"/>
                  </a:lnTo>
                  <a:lnTo>
                    <a:pt x="436308" y="116636"/>
                  </a:lnTo>
                  <a:lnTo>
                    <a:pt x="407517" y="77393"/>
                  </a:lnTo>
                  <a:lnTo>
                    <a:pt x="371157" y="44640"/>
                  </a:lnTo>
                  <a:lnTo>
                    <a:pt x="329031" y="20154"/>
                  </a:lnTo>
                  <a:lnTo>
                    <a:pt x="282600" y="5041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28926" y="24584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4">
                  <a:moveTo>
                    <a:pt x="355" y="233997"/>
                  </a:moveTo>
                  <a:lnTo>
                    <a:pt x="711" y="222123"/>
                  </a:lnTo>
                  <a:lnTo>
                    <a:pt x="1435" y="210235"/>
                  </a:lnTo>
                  <a:lnTo>
                    <a:pt x="11150" y="164160"/>
                  </a:lnTo>
                  <a:lnTo>
                    <a:pt x="29514" y="120599"/>
                  </a:lnTo>
                  <a:lnTo>
                    <a:pt x="56515" y="81724"/>
                  </a:lnTo>
                  <a:lnTo>
                    <a:pt x="90716" y="48958"/>
                  </a:lnTo>
                  <a:lnTo>
                    <a:pt x="131038" y="24117"/>
                  </a:lnTo>
                  <a:lnTo>
                    <a:pt x="175310" y="7556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10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31" y="20154"/>
                  </a:lnTo>
                  <a:lnTo>
                    <a:pt x="371157" y="44640"/>
                  </a:lnTo>
                  <a:lnTo>
                    <a:pt x="407517" y="77393"/>
                  </a:lnTo>
                  <a:lnTo>
                    <a:pt x="436308" y="116636"/>
                  </a:lnTo>
                  <a:lnTo>
                    <a:pt x="456107" y="161277"/>
                  </a:lnTo>
                  <a:lnTo>
                    <a:pt x="466191" y="209156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71" y="328676"/>
                  </a:lnTo>
                  <a:lnTo>
                    <a:pt x="422998" y="371157"/>
                  </a:lnTo>
                  <a:lnTo>
                    <a:pt x="390232" y="407517"/>
                  </a:lnTo>
                  <a:lnTo>
                    <a:pt x="350989" y="436321"/>
                  </a:lnTo>
                  <a:lnTo>
                    <a:pt x="306349" y="456120"/>
                  </a:lnTo>
                  <a:lnTo>
                    <a:pt x="258470" y="466204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50" y="447484"/>
                  </a:lnTo>
                  <a:lnTo>
                    <a:pt x="96469" y="422998"/>
                  </a:lnTo>
                  <a:lnTo>
                    <a:pt x="60109" y="390245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6002" y="2530792"/>
              <a:ext cx="373684" cy="28044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450395" y="3700081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403" y="0"/>
                  </a:moveTo>
                  <a:lnTo>
                    <a:pt x="264248" y="3594"/>
                  </a:lnTo>
                  <a:lnTo>
                    <a:pt x="218160" y="14401"/>
                  </a:lnTo>
                  <a:lnTo>
                    <a:pt x="174243" y="31673"/>
                  </a:lnTo>
                  <a:lnTo>
                    <a:pt x="133565" y="55803"/>
                  </a:lnTo>
                  <a:lnTo>
                    <a:pt x="96850" y="85674"/>
                  </a:lnTo>
                  <a:lnTo>
                    <a:pt x="65163" y="120954"/>
                  </a:lnTo>
                  <a:lnTo>
                    <a:pt x="39242" y="160197"/>
                  </a:lnTo>
                  <a:lnTo>
                    <a:pt x="19443" y="203403"/>
                  </a:lnTo>
                  <a:lnTo>
                    <a:pt x="6489" y="248754"/>
                  </a:lnTo>
                  <a:lnTo>
                    <a:pt x="368" y="295554"/>
                  </a:lnTo>
                  <a:lnTo>
                    <a:pt x="0" y="311403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404"/>
                  </a:lnTo>
                  <a:lnTo>
                    <a:pt x="39242" y="462597"/>
                  </a:lnTo>
                  <a:lnTo>
                    <a:pt x="65163" y="501840"/>
                  </a:lnTo>
                  <a:lnTo>
                    <a:pt x="96850" y="537121"/>
                  </a:lnTo>
                  <a:lnTo>
                    <a:pt x="133565" y="567004"/>
                  </a:lnTo>
                  <a:lnTo>
                    <a:pt x="174243" y="591121"/>
                  </a:lnTo>
                  <a:lnTo>
                    <a:pt x="218160" y="608393"/>
                  </a:lnTo>
                  <a:lnTo>
                    <a:pt x="264248" y="619201"/>
                  </a:lnTo>
                  <a:lnTo>
                    <a:pt x="311403" y="622795"/>
                  </a:lnTo>
                  <a:lnTo>
                    <a:pt x="311403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24919" y="37760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233997" y="0"/>
                  </a:moveTo>
                  <a:lnTo>
                    <a:pt x="186842" y="4673"/>
                  </a:lnTo>
                  <a:lnTo>
                    <a:pt x="141846" y="19075"/>
                  </a:lnTo>
                  <a:lnTo>
                    <a:pt x="100444" y="42125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82" y="198716"/>
                  </a:lnTo>
                  <a:lnTo>
                    <a:pt x="366" y="233641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345" y="245884"/>
                  </a:lnTo>
                  <a:lnTo>
                    <a:pt x="4977" y="282244"/>
                  </a:lnTo>
                  <a:lnTo>
                    <a:pt x="5041" y="282600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58" y="317525"/>
                  </a:lnTo>
                  <a:lnTo>
                    <a:pt x="15481" y="317880"/>
                  </a:lnTo>
                  <a:lnTo>
                    <a:pt x="37795" y="361441"/>
                  </a:lnTo>
                  <a:lnTo>
                    <a:pt x="68757" y="399237"/>
                  </a:lnTo>
                  <a:lnTo>
                    <a:pt x="106565" y="429844"/>
                  </a:lnTo>
                  <a:lnTo>
                    <a:pt x="150126" y="452158"/>
                  </a:lnTo>
                  <a:lnTo>
                    <a:pt x="197281" y="464756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85" y="415442"/>
                  </a:lnTo>
                  <a:lnTo>
                    <a:pt x="415442" y="380885"/>
                  </a:lnTo>
                  <a:lnTo>
                    <a:pt x="442087" y="339839"/>
                  </a:lnTo>
                  <a:lnTo>
                    <a:pt x="455993" y="306362"/>
                  </a:lnTo>
                  <a:lnTo>
                    <a:pt x="456120" y="305993"/>
                  </a:lnTo>
                  <a:lnTo>
                    <a:pt x="459606" y="294474"/>
                  </a:lnTo>
                  <a:lnTo>
                    <a:pt x="459714" y="294119"/>
                  </a:lnTo>
                  <a:lnTo>
                    <a:pt x="462511" y="282600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2597" y="185038"/>
                  </a:lnTo>
                  <a:lnTo>
                    <a:pt x="447484" y="138595"/>
                  </a:lnTo>
                  <a:lnTo>
                    <a:pt x="422998" y="96113"/>
                  </a:lnTo>
                  <a:lnTo>
                    <a:pt x="390245" y="60121"/>
                  </a:lnTo>
                  <a:lnTo>
                    <a:pt x="350646" y="31318"/>
                  </a:lnTo>
                  <a:lnTo>
                    <a:pt x="306006" y="11518"/>
                  </a:lnTo>
                  <a:lnTo>
                    <a:pt x="258483" y="1435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24919" y="37760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355" y="233997"/>
                  </a:moveTo>
                  <a:lnTo>
                    <a:pt x="723" y="222122"/>
                  </a:lnTo>
                  <a:lnTo>
                    <a:pt x="1435" y="210235"/>
                  </a:lnTo>
                  <a:lnTo>
                    <a:pt x="2882" y="198716"/>
                  </a:lnTo>
                  <a:lnTo>
                    <a:pt x="5041" y="186842"/>
                  </a:lnTo>
                  <a:lnTo>
                    <a:pt x="7556" y="175323"/>
                  </a:lnTo>
                  <a:lnTo>
                    <a:pt x="11163" y="164160"/>
                  </a:lnTo>
                  <a:lnTo>
                    <a:pt x="14757" y="152996"/>
                  </a:lnTo>
                  <a:lnTo>
                    <a:pt x="35636" y="110515"/>
                  </a:lnTo>
                  <a:lnTo>
                    <a:pt x="64439" y="73075"/>
                  </a:lnTo>
                  <a:lnTo>
                    <a:pt x="100444" y="42125"/>
                  </a:lnTo>
                  <a:lnTo>
                    <a:pt x="141846" y="19075"/>
                  </a:lnTo>
                  <a:lnTo>
                    <a:pt x="186842" y="4673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23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57" y="44640"/>
                  </a:lnTo>
                  <a:lnTo>
                    <a:pt x="407517" y="77393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204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63" y="447484"/>
                  </a:lnTo>
                  <a:lnTo>
                    <a:pt x="96481" y="422998"/>
                  </a:lnTo>
                  <a:lnTo>
                    <a:pt x="60121" y="390245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8401" y="3848404"/>
              <a:ext cx="373684" cy="28044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654402" y="3700081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4" h="622935">
                  <a:moveTo>
                    <a:pt x="311404" y="0"/>
                  </a:moveTo>
                  <a:lnTo>
                    <a:pt x="264236" y="3594"/>
                  </a:lnTo>
                  <a:lnTo>
                    <a:pt x="218160" y="14401"/>
                  </a:lnTo>
                  <a:lnTo>
                    <a:pt x="174244" y="31673"/>
                  </a:lnTo>
                  <a:lnTo>
                    <a:pt x="133553" y="55803"/>
                  </a:lnTo>
                  <a:lnTo>
                    <a:pt x="96837" y="85674"/>
                  </a:lnTo>
                  <a:lnTo>
                    <a:pt x="65163" y="120954"/>
                  </a:lnTo>
                  <a:lnTo>
                    <a:pt x="39243" y="160197"/>
                  </a:lnTo>
                  <a:lnTo>
                    <a:pt x="19443" y="203403"/>
                  </a:lnTo>
                  <a:lnTo>
                    <a:pt x="6476" y="248754"/>
                  </a:lnTo>
                  <a:lnTo>
                    <a:pt x="355" y="295554"/>
                  </a:lnTo>
                  <a:lnTo>
                    <a:pt x="0" y="311403"/>
                  </a:lnTo>
                  <a:lnTo>
                    <a:pt x="355" y="327240"/>
                  </a:lnTo>
                  <a:lnTo>
                    <a:pt x="6476" y="374040"/>
                  </a:lnTo>
                  <a:lnTo>
                    <a:pt x="19443" y="419404"/>
                  </a:lnTo>
                  <a:lnTo>
                    <a:pt x="39243" y="462597"/>
                  </a:lnTo>
                  <a:lnTo>
                    <a:pt x="65163" y="501840"/>
                  </a:lnTo>
                  <a:lnTo>
                    <a:pt x="96837" y="537121"/>
                  </a:lnTo>
                  <a:lnTo>
                    <a:pt x="133553" y="567004"/>
                  </a:lnTo>
                  <a:lnTo>
                    <a:pt x="174244" y="591121"/>
                  </a:lnTo>
                  <a:lnTo>
                    <a:pt x="218160" y="608393"/>
                  </a:lnTo>
                  <a:lnTo>
                    <a:pt x="264236" y="619201"/>
                  </a:lnTo>
                  <a:lnTo>
                    <a:pt x="311404" y="622795"/>
                  </a:lnTo>
                  <a:lnTo>
                    <a:pt x="311404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28926" y="37760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233997" y="0"/>
                  </a:moveTo>
                  <a:lnTo>
                    <a:pt x="186829" y="4673"/>
                  </a:lnTo>
                  <a:lnTo>
                    <a:pt x="141833" y="19075"/>
                  </a:lnTo>
                  <a:lnTo>
                    <a:pt x="100431" y="42125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70" y="198716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4964" y="282244"/>
                  </a:lnTo>
                  <a:lnTo>
                    <a:pt x="5029" y="282600"/>
                  </a:lnTo>
                  <a:lnTo>
                    <a:pt x="7825" y="294119"/>
                  </a:lnTo>
                  <a:lnTo>
                    <a:pt x="7912" y="294474"/>
                  </a:lnTo>
                  <a:lnTo>
                    <a:pt x="11407" y="305993"/>
                  </a:lnTo>
                  <a:lnTo>
                    <a:pt x="11518" y="306362"/>
                  </a:lnTo>
                  <a:lnTo>
                    <a:pt x="15346" y="317525"/>
                  </a:lnTo>
                  <a:lnTo>
                    <a:pt x="15468" y="317880"/>
                  </a:lnTo>
                  <a:lnTo>
                    <a:pt x="20154" y="329044"/>
                  </a:lnTo>
                  <a:lnTo>
                    <a:pt x="44627" y="371525"/>
                  </a:lnTo>
                  <a:lnTo>
                    <a:pt x="77393" y="407517"/>
                  </a:lnTo>
                  <a:lnTo>
                    <a:pt x="116992" y="436321"/>
                  </a:lnTo>
                  <a:lnTo>
                    <a:pt x="161632" y="456120"/>
                  </a:lnTo>
                  <a:lnTo>
                    <a:pt x="209511" y="466204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73" y="415442"/>
                  </a:lnTo>
                  <a:lnTo>
                    <a:pt x="415429" y="380885"/>
                  </a:lnTo>
                  <a:lnTo>
                    <a:pt x="442074" y="339839"/>
                  </a:lnTo>
                  <a:lnTo>
                    <a:pt x="459606" y="294474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7628" y="233997"/>
                  </a:lnTo>
                  <a:lnTo>
                    <a:pt x="467639" y="233641"/>
                  </a:lnTo>
                  <a:lnTo>
                    <a:pt x="467292" y="222122"/>
                  </a:lnTo>
                  <a:lnTo>
                    <a:pt x="467271" y="221399"/>
                  </a:lnTo>
                  <a:lnTo>
                    <a:pt x="466286" y="210235"/>
                  </a:lnTo>
                  <a:lnTo>
                    <a:pt x="466191" y="209156"/>
                  </a:lnTo>
                  <a:lnTo>
                    <a:pt x="456107" y="161277"/>
                  </a:lnTo>
                  <a:lnTo>
                    <a:pt x="436308" y="116636"/>
                  </a:lnTo>
                  <a:lnTo>
                    <a:pt x="407517" y="77393"/>
                  </a:lnTo>
                  <a:lnTo>
                    <a:pt x="371157" y="44640"/>
                  </a:lnTo>
                  <a:lnTo>
                    <a:pt x="329031" y="20154"/>
                  </a:lnTo>
                  <a:lnTo>
                    <a:pt x="282600" y="5041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728926" y="3776040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355" y="233997"/>
                  </a:moveTo>
                  <a:lnTo>
                    <a:pt x="711" y="222122"/>
                  </a:lnTo>
                  <a:lnTo>
                    <a:pt x="1435" y="210235"/>
                  </a:lnTo>
                  <a:lnTo>
                    <a:pt x="11150" y="164160"/>
                  </a:lnTo>
                  <a:lnTo>
                    <a:pt x="29514" y="120599"/>
                  </a:lnTo>
                  <a:lnTo>
                    <a:pt x="56515" y="81724"/>
                  </a:lnTo>
                  <a:lnTo>
                    <a:pt x="90716" y="48958"/>
                  </a:lnTo>
                  <a:lnTo>
                    <a:pt x="131038" y="24117"/>
                  </a:lnTo>
                  <a:lnTo>
                    <a:pt x="175310" y="7556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10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31" y="20154"/>
                  </a:lnTo>
                  <a:lnTo>
                    <a:pt x="371157" y="44640"/>
                  </a:lnTo>
                  <a:lnTo>
                    <a:pt x="407517" y="77393"/>
                  </a:lnTo>
                  <a:lnTo>
                    <a:pt x="436308" y="116636"/>
                  </a:lnTo>
                  <a:lnTo>
                    <a:pt x="456107" y="161277"/>
                  </a:lnTo>
                  <a:lnTo>
                    <a:pt x="466191" y="209156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71" y="328675"/>
                  </a:lnTo>
                  <a:lnTo>
                    <a:pt x="422998" y="371157"/>
                  </a:lnTo>
                  <a:lnTo>
                    <a:pt x="390232" y="407517"/>
                  </a:lnTo>
                  <a:lnTo>
                    <a:pt x="350989" y="436321"/>
                  </a:lnTo>
                  <a:lnTo>
                    <a:pt x="306349" y="456120"/>
                  </a:lnTo>
                  <a:lnTo>
                    <a:pt x="258470" y="466204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50" y="447484"/>
                  </a:lnTo>
                  <a:lnTo>
                    <a:pt x="96469" y="422998"/>
                  </a:lnTo>
                  <a:lnTo>
                    <a:pt x="60109" y="390245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6002" y="3848404"/>
              <a:ext cx="373684" cy="28044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50395" y="5018036"/>
              <a:ext cx="311785" cy="622935"/>
            </a:xfrm>
            <a:custGeom>
              <a:avLst/>
              <a:gdLst/>
              <a:ahLst/>
              <a:cxnLst/>
              <a:rect l="l" t="t" r="r" b="b"/>
              <a:pathLst>
                <a:path w="311785" h="622935">
                  <a:moveTo>
                    <a:pt x="311403" y="0"/>
                  </a:moveTo>
                  <a:lnTo>
                    <a:pt x="264248" y="3606"/>
                  </a:lnTo>
                  <a:lnTo>
                    <a:pt x="218160" y="14401"/>
                  </a:lnTo>
                  <a:lnTo>
                    <a:pt x="174243" y="31686"/>
                  </a:lnTo>
                  <a:lnTo>
                    <a:pt x="133565" y="55803"/>
                  </a:lnTo>
                  <a:lnTo>
                    <a:pt x="96850" y="85686"/>
                  </a:lnTo>
                  <a:lnTo>
                    <a:pt x="65163" y="120967"/>
                  </a:lnTo>
                  <a:lnTo>
                    <a:pt x="39242" y="160197"/>
                  </a:lnTo>
                  <a:lnTo>
                    <a:pt x="19443" y="203403"/>
                  </a:lnTo>
                  <a:lnTo>
                    <a:pt x="6489" y="248767"/>
                  </a:lnTo>
                  <a:lnTo>
                    <a:pt x="368" y="295567"/>
                  </a:lnTo>
                  <a:lnTo>
                    <a:pt x="0" y="311404"/>
                  </a:lnTo>
                  <a:lnTo>
                    <a:pt x="368" y="327240"/>
                  </a:lnTo>
                  <a:lnTo>
                    <a:pt x="6489" y="374040"/>
                  </a:lnTo>
                  <a:lnTo>
                    <a:pt x="19443" y="419404"/>
                  </a:lnTo>
                  <a:lnTo>
                    <a:pt x="39242" y="462597"/>
                  </a:lnTo>
                  <a:lnTo>
                    <a:pt x="65163" y="501840"/>
                  </a:lnTo>
                  <a:lnTo>
                    <a:pt x="96850" y="537121"/>
                  </a:lnTo>
                  <a:lnTo>
                    <a:pt x="133565" y="567004"/>
                  </a:lnTo>
                  <a:lnTo>
                    <a:pt x="174243" y="591121"/>
                  </a:lnTo>
                  <a:lnTo>
                    <a:pt x="218160" y="608406"/>
                  </a:lnTo>
                  <a:lnTo>
                    <a:pt x="264248" y="619201"/>
                  </a:lnTo>
                  <a:lnTo>
                    <a:pt x="311403" y="622808"/>
                  </a:lnTo>
                  <a:lnTo>
                    <a:pt x="311403" y="0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24919" y="5093639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233997" y="0"/>
                  </a:moveTo>
                  <a:lnTo>
                    <a:pt x="186842" y="4686"/>
                  </a:lnTo>
                  <a:lnTo>
                    <a:pt x="141846" y="19075"/>
                  </a:lnTo>
                  <a:lnTo>
                    <a:pt x="100444" y="42125"/>
                  </a:lnTo>
                  <a:lnTo>
                    <a:pt x="64439" y="73075"/>
                  </a:lnTo>
                  <a:lnTo>
                    <a:pt x="35636" y="110515"/>
                  </a:lnTo>
                  <a:lnTo>
                    <a:pt x="14757" y="152996"/>
                  </a:lnTo>
                  <a:lnTo>
                    <a:pt x="2882" y="198716"/>
                  </a:lnTo>
                  <a:lnTo>
                    <a:pt x="366" y="233641"/>
                  </a:lnTo>
                  <a:lnTo>
                    <a:pt x="355" y="233997"/>
                  </a:lnTo>
                  <a:lnTo>
                    <a:pt x="0" y="233997"/>
                  </a:lnTo>
                  <a:lnTo>
                    <a:pt x="345" y="245884"/>
                  </a:lnTo>
                  <a:lnTo>
                    <a:pt x="4977" y="282244"/>
                  </a:lnTo>
                  <a:lnTo>
                    <a:pt x="5041" y="282600"/>
                  </a:lnTo>
                  <a:lnTo>
                    <a:pt x="7838" y="294119"/>
                  </a:lnTo>
                  <a:lnTo>
                    <a:pt x="7924" y="294474"/>
                  </a:lnTo>
                  <a:lnTo>
                    <a:pt x="11411" y="306006"/>
                  </a:lnTo>
                  <a:lnTo>
                    <a:pt x="11518" y="306362"/>
                  </a:lnTo>
                  <a:lnTo>
                    <a:pt x="15358" y="317525"/>
                  </a:lnTo>
                  <a:lnTo>
                    <a:pt x="15481" y="317880"/>
                  </a:lnTo>
                  <a:lnTo>
                    <a:pt x="37795" y="361441"/>
                  </a:lnTo>
                  <a:lnTo>
                    <a:pt x="68757" y="399237"/>
                  </a:lnTo>
                  <a:lnTo>
                    <a:pt x="106565" y="429844"/>
                  </a:lnTo>
                  <a:lnTo>
                    <a:pt x="150126" y="452158"/>
                  </a:lnTo>
                  <a:lnTo>
                    <a:pt x="197281" y="464756"/>
                  </a:lnTo>
                  <a:lnTo>
                    <a:pt x="233997" y="467639"/>
                  </a:lnTo>
                  <a:lnTo>
                    <a:pt x="246240" y="467283"/>
                  </a:lnTo>
                  <a:lnTo>
                    <a:pt x="294474" y="459714"/>
                  </a:lnTo>
                  <a:lnTo>
                    <a:pt x="340194" y="442074"/>
                  </a:lnTo>
                  <a:lnTo>
                    <a:pt x="380885" y="415442"/>
                  </a:lnTo>
                  <a:lnTo>
                    <a:pt x="415442" y="380885"/>
                  </a:lnTo>
                  <a:lnTo>
                    <a:pt x="442087" y="339839"/>
                  </a:lnTo>
                  <a:lnTo>
                    <a:pt x="459607" y="294474"/>
                  </a:lnTo>
                  <a:lnTo>
                    <a:pt x="459714" y="294119"/>
                  </a:lnTo>
                  <a:lnTo>
                    <a:pt x="462511" y="282600"/>
                  </a:lnTo>
                  <a:lnTo>
                    <a:pt x="462597" y="282244"/>
                  </a:lnTo>
                  <a:lnTo>
                    <a:pt x="464689" y="270725"/>
                  </a:lnTo>
                  <a:lnTo>
                    <a:pt x="467629" y="233997"/>
                  </a:lnTo>
                  <a:lnTo>
                    <a:pt x="467639" y="233641"/>
                  </a:lnTo>
                  <a:lnTo>
                    <a:pt x="462597" y="185038"/>
                  </a:lnTo>
                  <a:lnTo>
                    <a:pt x="447484" y="138595"/>
                  </a:lnTo>
                  <a:lnTo>
                    <a:pt x="422998" y="96126"/>
                  </a:lnTo>
                  <a:lnTo>
                    <a:pt x="390245" y="60121"/>
                  </a:lnTo>
                  <a:lnTo>
                    <a:pt x="350646" y="31318"/>
                  </a:lnTo>
                  <a:lnTo>
                    <a:pt x="306006" y="11518"/>
                  </a:lnTo>
                  <a:lnTo>
                    <a:pt x="258483" y="1435"/>
                  </a:lnTo>
                  <a:lnTo>
                    <a:pt x="246240" y="355"/>
                  </a:lnTo>
                  <a:lnTo>
                    <a:pt x="233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24919" y="5093639"/>
              <a:ext cx="467995" cy="467995"/>
            </a:xfrm>
            <a:custGeom>
              <a:avLst/>
              <a:gdLst/>
              <a:ahLst/>
              <a:cxnLst/>
              <a:rect l="l" t="t" r="r" b="b"/>
              <a:pathLst>
                <a:path w="467995" h="467995">
                  <a:moveTo>
                    <a:pt x="355" y="233997"/>
                  </a:moveTo>
                  <a:lnTo>
                    <a:pt x="723" y="222122"/>
                  </a:lnTo>
                  <a:lnTo>
                    <a:pt x="1435" y="210235"/>
                  </a:lnTo>
                  <a:lnTo>
                    <a:pt x="2882" y="198716"/>
                  </a:lnTo>
                  <a:lnTo>
                    <a:pt x="5041" y="186842"/>
                  </a:lnTo>
                  <a:lnTo>
                    <a:pt x="7556" y="175323"/>
                  </a:lnTo>
                  <a:lnTo>
                    <a:pt x="11163" y="164160"/>
                  </a:lnTo>
                  <a:lnTo>
                    <a:pt x="14757" y="152996"/>
                  </a:lnTo>
                  <a:lnTo>
                    <a:pt x="35636" y="110515"/>
                  </a:lnTo>
                  <a:lnTo>
                    <a:pt x="64439" y="73075"/>
                  </a:lnTo>
                  <a:lnTo>
                    <a:pt x="100444" y="42125"/>
                  </a:lnTo>
                  <a:lnTo>
                    <a:pt x="141846" y="19075"/>
                  </a:lnTo>
                  <a:lnTo>
                    <a:pt x="186842" y="4686"/>
                  </a:lnTo>
                  <a:lnTo>
                    <a:pt x="198716" y="2882"/>
                  </a:lnTo>
                  <a:lnTo>
                    <a:pt x="210235" y="1079"/>
                  </a:lnTo>
                  <a:lnTo>
                    <a:pt x="222123" y="355"/>
                  </a:lnTo>
                  <a:lnTo>
                    <a:pt x="233997" y="0"/>
                  </a:lnTo>
                  <a:lnTo>
                    <a:pt x="282600" y="5041"/>
                  </a:lnTo>
                  <a:lnTo>
                    <a:pt x="329044" y="20154"/>
                  </a:lnTo>
                  <a:lnTo>
                    <a:pt x="371157" y="44640"/>
                  </a:lnTo>
                  <a:lnTo>
                    <a:pt x="407517" y="77406"/>
                  </a:lnTo>
                  <a:lnTo>
                    <a:pt x="436321" y="116636"/>
                  </a:lnTo>
                  <a:lnTo>
                    <a:pt x="456120" y="161277"/>
                  </a:lnTo>
                  <a:lnTo>
                    <a:pt x="466204" y="209156"/>
                  </a:lnTo>
                  <a:lnTo>
                    <a:pt x="467639" y="233641"/>
                  </a:lnTo>
                  <a:lnTo>
                    <a:pt x="462597" y="282244"/>
                  </a:lnTo>
                  <a:lnTo>
                    <a:pt x="447484" y="328675"/>
                  </a:lnTo>
                  <a:lnTo>
                    <a:pt x="422998" y="371157"/>
                  </a:lnTo>
                  <a:lnTo>
                    <a:pt x="390245" y="407517"/>
                  </a:lnTo>
                  <a:lnTo>
                    <a:pt x="351002" y="436321"/>
                  </a:lnTo>
                  <a:lnTo>
                    <a:pt x="306362" y="456120"/>
                  </a:lnTo>
                  <a:lnTo>
                    <a:pt x="258483" y="466204"/>
                  </a:lnTo>
                  <a:lnTo>
                    <a:pt x="233997" y="467639"/>
                  </a:lnTo>
                  <a:lnTo>
                    <a:pt x="185394" y="462597"/>
                  </a:lnTo>
                  <a:lnTo>
                    <a:pt x="138963" y="447484"/>
                  </a:lnTo>
                  <a:lnTo>
                    <a:pt x="96481" y="422998"/>
                  </a:lnTo>
                  <a:lnTo>
                    <a:pt x="60121" y="390245"/>
                  </a:lnTo>
                  <a:lnTo>
                    <a:pt x="31318" y="351002"/>
                  </a:lnTo>
                  <a:lnTo>
                    <a:pt x="11518" y="306362"/>
                  </a:lnTo>
                  <a:lnTo>
                    <a:pt x="1435" y="258483"/>
                  </a:lnTo>
                  <a:lnTo>
                    <a:pt x="0" y="233997"/>
                  </a:lnTo>
                  <a:lnTo>
                    <a:pt x="355" y="23399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8401" y="5162397"/>
              <a:ext cx="373684" cy="28044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319697" y="1062990"/>
            <a:ext cx="2247265" cy="94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80" dirty="0">
                <a:latin typeface="Verdana"/>
                <a:cs typeface="Verdana"/>
              </a:rPr>
              <a:t>Data</a:t>
            </a:r>
            <a:r>
              <a:rPr sz="1600" b="1" spc="-100" dirty="0">
                <a:latin typeface="Verdana"/>
                <a:cs typeface="Verdana"/>
              </a:rPr>
              <a:t> </a:t>
            </a:r>
            <a:r>
              <a:rPr sz="1600" b="1" spc="-35" dirty="0">
                <a:latin typeface="Verdana"/>
                <a:cs typeface="Verdana"/>
              </a:rPr>
              <a:t>Sources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99600"/>
              </a:lnSpc>
              <a:spcBef>
                <a:spcPts val="1000"/>
              </a:spcBef>
            </a:pPr>
            <a:r>
              <a:rPr sz="1200" spc="-60" dirty="0">
                <a:latin typeface="Verdana"/>
                <a:cs typeface="Verdana"/>
              </a:rPr>
              <a:t>Identify</a:t>
            </a:r>
            <a:r>
              <a:rPr sz="1200" spc="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4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collect</a:t>
            </a:r>
            <a:r>
              <a:rPr sz="1200" spc="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data</a:t>
            </a:r>
            <a:r>
              <a:rPr sz="1200" spc="3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from </a:t>
            </a:r>
            <a:r>
              <a:rPr sz="1200" spc="-55" dirty="0">
                <a:latin typeface="Verdana"/>
                <a:cs typeface="Verdana"/>
              </a:rPr>
              <a:t>various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Arabic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social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media platforms.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27654" y="1062990"/>
            <a:ext cx="2182495" cy="94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80" dirty="0">
                <a:latin typeface="Verdana"/>
                <a:cs typeface="Verdana"/>
              </a:rPr>
              <a:t>Data</a:t>
            </a:r>
            <a:r>
              <a:rPr sz="1600" b="1" spc="-100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Cleaning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99600"/>
              </a:lnSpc>
              <a:spcBef>
                <a:spcPts val="1000"/>
              </a:spcBef>
            </a:pPr>
            <a:r>
              <a:rPr sz="1200" spc="-10" dirty="0">
                <a:latin typeface="Verdana"/>
                <a:cs typeface="Verdana"/>
              </a:rPr>
              <a:t>Remove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unwanted characters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irrelevant </a:t>
            </a:r>
            <a:r>
              <a:rPr sz="1200" spc="-45" dirty="0">
                <a:latin typeface="Verdana"/>
                <a:cs typeface="Verdana"/>
              </a:rPr>
              <a:t>information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from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the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dataset.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19697" y="2380221"/>
            <a:ext cx="2151380" cy="943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0" dirty="0">
                <a:latin typeface="Verdana"/>
                <a:cs typeface="Verdana"/>
              </a:rPr>
              <a:t>Tokenization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sz="1200" spc="-90" dirty="0">
                <a:latin typeface="Verdana"/>
                <a:cs typeface="Verdana"/>
              </a:rPr>
              <a:t>Split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the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Arabic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text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into </a:t>
            </a:r>
            <a:r>
              <a:rPr sz="1200" spc="-30" dirty="0">
                <a:latin typeface="Verdana"/>
                <a:cs typeface="Verdana"/>
              </a:rPr>
              <a:t>individual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words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or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tokens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for </a:t>
            </a:r>
            <a:r>
              <a:rPr sz="1200" spc="-10" dirty="0">
                <a:latin typeface="Verdana"/>
                <a:cs typeface="Verdana"/>
              </a:rPr>
              <a:t>analysis.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27654" y="2380221"/>
            <a:ext cx="2062480" cy="943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95" dirty="0">
                <a:latin typeface="Verdana"/>
                <a:cs typeface="Verdana"/>
              </a:rPr>
              <a:t>Normalization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sz="1200" spc="-35" dirty="0">
                <a:latin typeface="Verdana"/>
                <a:cs typeface="Verdana"/>
              </a:rPr>
              <a:t>Standardize</a:t>
            </a:r>
            <a:r>
              <a:rPr sz="1200" spc="-60" dirty="0">
                <a:latin typeface="Verdana"/>
                <a:cs typeface="Verdana"/>
              </a:rPr>
              <a:t> text </a:t>
            </a:r>
            <a:r>
              <a:rPr sz="1200" spc="-25" dirty="0">
                <a:latin typeface="Verdana"/>
                <a:cs typeface="Verdana"/>
              </a:rPr>
              <a:t>by </a:t>
            </a:r>
            <a:r>
              <a:rPr sz="1200" spc="-20" dirty="0">
                <a:latin typeface="Verdana"/>
                <a:cs typeface="Verdana"/>
              </a:rPr>
              <a:t>converting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90" dirty="0">
                <a:latin typeface="Verdana"/>
                <a:cs typeface="Verdana"/>
              </a:rPr>
              <a:t>it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to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90" dirty="0">
                <a:latin typeface="Verdana"/>
                <a:cs typeface="Verdana"/>
              </a:rPr>
              <a:t>a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consistent format</a:t>
            </a:r>
            <a:r>
              <a:rPr sz="1200" spc="-70" dirty="0">
                <a:latin typeface="Verdana"/>
                <a:cs typeface="Verdana"/>
              </a:rPr>
              <a:t> in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Arabic.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19697" y="3698544"/>
            <a:ext cx="2254885" cy="759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65" dirty="0">
                <a:latin typeface="Verdana"/>
                <a:cs typeface="Verdana"/>
              </a:rPr>
              <a:t>Stop</a:t>
            </a:r>
            <a:r>
              <a:rPr sz="1600" b="1" spc="-105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Words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sz="1200" spc="-85" dirty="0">
                <a:latin typeface="Verdana"/>
                <a:cs typeface="Verdana"/>
              </a:rPr>
              <a:t>Filter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out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common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Arabic</a:t>
            </a:r>
            <a:r>
              <a:rPr sz="1200" spc="-20" dirty="0">
                <a:latin typeface="Verdana"/>
                <a:cs typeface="Verdana"/>
              </a:rPr>
              <a:t> stop </a:t>
            </a:r>
            <a:r>
              <a:rPr sz="1200" spc="-45" dirty="0">
                <a:latin typeface="Verdana"/>
                <a:cs typeface="Verdana"/>
              </a:rPr>
              <a:t>words</a:t>
            </a:r>
            <a:r>
              <a:rPr sz="1200" spc="-8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that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65" dirty="0">
                <a:latin typeface="Verdana"/>
                <a:cs typeface="Verdana"/>
              </a:rPr>
              <a:t>do</a:t>
            </a:r>
            <a:r>
              <a:rPr sz="1200" spc="-8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not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75" dirty="0">
                <a:latin typeface="Verdana"/>
                <a:cs typeface="Verdana"/>
              </a:rPr>
              <a:t>add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value.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27654" y="3698544"/>
            <a:ext cx="2224405" cy="94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85" dirty="0">
                <a:latin typeface="Verdana"/>
                <a:cs typeface="Verdana"/>
              </a:rPr>
              <a:t>Sentiment</a:t>
            </a:r>
            <a:r>
              <a:rPr sz="1600" b="1" spc="-60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Labels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sz="1200" spc="-65" dirty="0">
                <a:latin typeface="Verdana"/>
                <a:cs typeface="Verdana"/>
              </a:rPr>
              <a:t>Assign</a:t>
            </a:r>
            <a:r>
              <a:rPr sz="1200" spc="-50" dirty="0">
                <a:latin typeface="Verdana"/>
                <a:cs typeface="Verdana"/>
              </a:rPr>
              <a:t> sentiment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labels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based </a:t>
            </a:r>
            <a:r>
              <a:rPr sz="1200" dirty="0">
                <a:latin typeface="Verdana"/>
                <a:cs typeface="Verdana"/>
              </a:rPr>
              <a:t>on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predefined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criteria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for </a:t>
            </a:r>
            <a:r>
              <a:rPr sz="1200" spc="-10" dirty="0">
                <a:latin typeface="Verdana"/>
                <a:cs typeface="Verdana"/>
              </a:rPr>
              <a:t>classification.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19697" y="5010391"/>
            <a:ext cx="1776730" cy="948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0" dirty="0">
                <a:latin typeface="Verdana"/>
                <a:cs typeface="Verdana"/>
              </a:rPr>
              <a:t>Dataset</a:t>
            </a:r>
            <a:r>
              <a:rPr sz="1600" b="1" spc="-75" dirty="0">
                <a:latin typeface="Verdana"/>
                <a:cs typeface="Verdana"/>
              </a:rPr>
              <a:t> </a:t>
            </a:r>
            <a:r>
              <a:rPr sz="1600" b="1" spc="-20" dirty="0">
                <a:latin typeface="Verdana"/>
                <a:cs typeface="Verdana"/>
              </a:rPr>
              <a:t>Split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030"/>
              </a:spcBef>
            </a:pPr>
            <a:r>
              <a:rPr sz="1200" spc="-30" dirty="0">
                <a:latin typeface="Verdana"/>
                <a:cs typeface="Verdana"/>
              </a:rPr>
              <a:t>Divide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the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dataset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into </a:t>
            </a:r>
            <a:r>
              <a:rPr sz="1200" spc="-55" dirty="0">
                <a:latin typeface="Verdana"/>
                <a:cs typeface="Verdana"/>
              </a:rPr>
              <a:t>training,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validation,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and </a:t>
            </a:r>
            <a:r>
              <a:rPr sz="1200" spc="-50" dirty="0">
                <a:latin typeface="Verdana"/>
                <a:cs typeface="Verdana"/>
              </a:rPr>
              <a:t>testing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subsets.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0" y="830884"/>
            <a:ext cx="12193765" cy="6027370"/>
            <a:chOff x="0" y="830884"/>
            <a:chExt cx="12193765" cy="6027370"/>
          </a:xfrm>
        </p:grpSpPr>
        <p:sp>
          <p:nvSpPr>
            <p:cNvPr id="40" name="object 40"/>
            <p:cNvSpPr/>
            <p:nvPr/>
          </p:nvSpPr>
          <p:spPr>
            <a:xfrm>
              <a:off x="430923" y="830884"/>
              <a:ext cx="1382395" cy="3683635"/>
            </a:xfrm>
            <a:custGeom>
              <a:avLst/>
              <a:gdLst/>
              <a:ahLst/>
              <a:cxnLst/>
              <a:rect l="l" t="t" r="r" b="b"/>
              <a:pathLst>
                <a:path w="1382395" h="3683635">
                  <a:moveTo>
                    <a:pt x="1382395" y="687959"/>
                  </a:moveTo>
                  <a:lnTo>
                    <a:pt x="1381950" y="687959"/>
                  </a:lnTo>
                  <a:lnTo>
                    <a:pt x="1380959" y="655193"/>
                  </a:lnTo>
                  <a:lnTo>
                    <a:pt x="1380959" y="654837"/>
                  </a:lnTo>
                  <a:lnTo>
                    <a:pt x="1378102" y="618832"/>
                  </a:lnTo>
                  <a:lnTo>
                    <a:pt x="1378077" y="618477"/>
                  </a:lnTo>
                  <a:lnTo>
                    <a:pt x="1373428" y="583196"/>
                  </a:lnTo>
                  <a:lnTo>
                    <a:pt x="1373390" y="582841"/>
                  </a:lnTo>
                  <a:lnTo>
                    <a:pt x="1366977" y="547560"/>
                  </a:lnTo>
                  <a:lnTo>
                    <a:pt x="1366913" y="547192"/>
                  </a:lnTo>
                  <a:lnTo>
                    <a:pt x="1358366" y="512279"/>
                  </a:lnTo>
                  <a:lnTo>
                    <a:pt x="1358277" y="511911"/>
                  </a:lnTo>
                  <a:lnTo>
                    <a:pt x="1348295" y="477710"/>
                  </a:lnTo>
                  <a:lnTo>
                    <a:pt x="1348193" y="477354"/>
                  </a:lnTo>
                  <a:lnTo>
                    <a:pt x="1322273" y="409676"/>
                  </a:lnTo>
                  <a:lnTo>
                    <a:pt x="1289519" y="345236"/>
                  </a:lnTo>
                  <a:lnTo>
                    <a:pt x="1249921" y="284759"/>
                  </a:lnTo>
                  <a:lnTo>
                    <a:pt x="1204544" y="228600"/>
                  </a:lnTo>
                  <a:lnTo>
                    <a:pt x="1153439" y="177469"/>
                  </a:lnTo>
                  <a:lnTo>
                    <a:pt x="1097280" y="131749"/>
                  </a:lnTo>
                  <a:lnTo>
                    <a:pt x="1036434" y="92519"/>
                  </a:lnTo>
                  <a:lnTo>
                    <a:pt x="971994" y="59753"/>
                  </a:lnTo>
                  <a:lnTo>
                    <a:pt x="904671" y="33832"/>
                  </a:lnTo>
                  <a:lnTo>
                    <a:pt x="834834" y="15113"/>
                  </a:lnTo>
                  <a:lnTo>
                    <a:pt x="763562" y="3949"/>
                  </a:lnTo>
                  <a:lnTo>
                    <a:pt x="691197" y="0"/>
                  </a:lnTo>
                  <a:lnTo>
                    <a:pt x="655193" y="1079"/>
                  </a:lnTo>
                  <a:lnTo>
                    <a:pt x="583196" y="8636"/>
                  </a:lnTo>
                  <a:lnTo>
                    <a:pt x="512279" y="23749"/>
                  </a:lnTo>
                  <a:lnTo>
                    <a:pt x="443522" y="46075"/>
                  </a:lnTo>
                  <a:lnTo>
                    <a:pt x="377278" y="75590"/>
                  </a:lnTo>
                  <a:lnTo>
                    <a:pt x="314642" y="111594"/>
                  </a:lnTo>
                  <a:lnTo>
                    <a:pt x="256311" y="154076"/>
                  </a:lnTo>
                  <a:lnTo>
                    <a:pt x="202679" y="202679"/>
                  </a:lnTo>
                  <a:lnTo>
                    <a:pt x="154076" y="256311"/>
                  </a:lnTo>
                  <a:lnTo>
                    <a:pt x="111594" y="314998"/>
                  </a:lnTo>
                  <a:lnTo>
                    <a:pt x="75590" y="377634"/>
                  </a:lnTo>
                  <a:lnTo>
                    <a:pt x="46075" y="443509"/>
                  </a:lnTo>
                  <a:lnTo>
                    <a:pt x="23863" y="511911"/>
                  </a:lnTo>
                  <a:lnTo>
                    <a:pt x="8699" y="582841"/>
                  </a:lnTo>
                  <a:lnTo>
                    <a:pt x="1447" y="654837"/>
                  </a:lnTo>
                  <a:lnTo>
                    <a:pt x="431" y="687959"/>
                  </a:lnTo>
                  <a:lnTo>
                    <a:pt x="355" y="690829"/>
                  </a:lnTo>
                  <a:lnTo>
                    <a:pt x="355" y="691197"/>
                  </a:lnTo>
                  <a:lnTo>
                    <a:pt x="0" y="691197"/>
                  </a:lnTo>
                  <a:lnTo>
                    <a:pt x="355" y="703084"/>
                  </a:lnTo>
                  <a:lnTo>
                    <a:pt x="355" y="3683152"/>
                  </a:lnTo>
                  <a:lnTo>
                    <a:pt x="691553" y="3683152"/>
                  </a:lnTo>
                  <a:lnTo>
                    <a:pt x="1382395" y="3683152"/>
                  </a:lnTo>
                  <a:lnTo>
                    <a:pt x="1382395" y="687959"/>
                  </a:lnTo>
                  <a:close/>
                </a:path>
              </a:pathLst>
            </a:custGeom>
            <a:solidFill>
              <a:srgbClr val="E1B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25244" y="3441954"/>
              <a:ext cx="2120265" cy="3416300"/>
            </a:xfrm>
            <a:custGeom>
              <a:avLst/>
              <a:gdLst/>
              <a:ahLst/>
              <a:cxnLst/>
              <a:rect l="l" t="t" r="r" b="b"/>
              <a:pathLst>
                <a:path w="2120265" h="3416300">
                  <a:moveTo>
                    <a:pt x="2120036" y="0"/>
                  </a:moveTo>
                  <a:lnTo>
                    <a:pt x="0" y="0"/>
                  </a:lnTo>
                  <a:lnTo>
                    <a:pt x="0" y="3415690"/>
                  </a:lnTo>
                  <a:lnTo>
                    <a:pt x="1060196" y="3415690"/>
                  </a:lnTo>
                  <a:lnTo>
                    <a:pt x="2120036" y="3415690"/>
                  </a:lnTo>
                  <a:lnTo>
                    <a:pt x="21200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310480" y="6032880"/>
              <a:ext cx="883285" cy="694690"/>
            </a:xfrm>
            <a:custGeom>
              <a:avLst/>
              <a:gdLst/>
              <a:ahLst/>
              <a:cxnLst/>
              <a:rect l="l" t="t" r="r" b="b"/>
              <a:pathLst>
                <a:path w="883284" h="694690">
                  <a:moveTo>
                    <a:pt x="882713" y="0"/>
                  </a:moveTo>
                  <a:lnTo>
                    <a:pt x="349923" y="0"/>
                  </a:lnTo>
                  <a:lnTo>
                    <a:pt x="347395" y="0"/>
                  </a:lnTo>
                  <a:lnTo>
                    <a:pt x="294843" y="3962"/>
                  </a:lnTo>
                  <a:lnTo>
                    <a:pt x="243357" y="16205"/>
                  </a:lnTo>
                  <a:lnTo>
                    <a:pt x="194398" y="35636"/>
                  </a:lnTo>
                  <a:lnTo>
                    <a:pt x="149034" y="62280"/>
                  </a:lnTo>
                  <a:lnTo>
                    <a:pt x="108000" y="95758"/>
                  </a:lnTo>
                  <a:lnTo>
                    <a:pt x="72720" y="135001"/>
                  </a:lnTo>
                  <a:lnTo>
                    <a:pt x="43916" y="178917"/>
                  </a:lnTo>
                  <a:lnTo>
                    <a:pt x="21958" y="226796"/>
                  </a:lnTo>
                  <a:lnTo>
                    <a:pt x="7556" y="277558"/>
                  </a:lnTo>
                  <a:lnTo>
                    <a:pt x="774" y="329044"/>
                  </a:lnTo>
                  <a:lnTo>
                    <a:pt x="355" y="347040"/>
                  </a:lnTo>
                  <a:lnTo>
                    <a:pt x="355" y="347395"/>
                  </a:lnTo>
                  <a:lnTo>
                    <a:pt x="0" y="347395"/>
                  </a:lnTo>
                  <a:lnTo>
                    <a:pt x="3962" y="399961"/>
                  </a:lnTo>
                  <a:lnTo>
                    <a:pt x="16205" y="451434"/>
                  </a:lnTo>
                  <a:lnTo>
                    <a:pt x="35636" y="500392"/>
                  </a:lnTo>
                  <a:lnTo>
                    <a:pt x="62280" y="545757"/>
                  </a:lnTo>
                  <a:lnTo>
                    <a:pt x="95758" y="586803"/>
                  </a:lnTo>
                  <a:lnTo>
                    <a:pt x="135001" y="622084"/>
                  </a:lnTo>
                  <a:lnTo>
                    <a:pt x="178917" y="650875"/>
                  </a:lnTo>
                  <a:lnTo>
                    <a:pt x="226796" y="672833"/>
                  </a:lnTo>
                  <a:lnTo>
                    <a:pt x="277558" y="687235"/>
                  </a:lnTo>
                  <a:lnTo>
                    <a:pt x="329755" y="694080"/>
                  </a:lnTo>
                  <a:lnTo>
                    <a:pt x="347395" y="694436"/>
                  </a:lnTo>
                  <a:lnTo>
                    <a:pt x="349923" y="694397"/>
                  </a:lnTo>
                  <a:lnTo>
                    <a:pt x="616318" y="694436"/>
                  </a:lnTo>
                  <a:lnTo>
                    <a:pt x="882713" y="694436"/>
                  </a:lnTo>
                  <a:lnTo>
                    <a:pt x="882713" y="0"/>
                  </a:lnTo>
                  <a:close/>
                </a:path>
              </a:pathLst>
            </a:custGeom>
            <a:solidFill>
              <a:srgbClr val="F7E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3565" y="1388033"/>
              <a:ext cx="5187315" cy="5181600"/>
            </a:xfrm>
            <a:custGeom>
              <a:avLst/>
              <a:gdLst/>
              <a:ahLst/>
              <a:cxnLst/>
              <a:rect l="l" t="t" r="r" b="b"/>
              <a:pathLst>
                <a:path w="5187315" h="5181600">
                  <a:moveTo>
                    <a:pt x="2855874" y="5168900"/>
                  </a:moveTo>
                  <a:lnTo>
                    <a:pt x="2330996" y="5168900"/>
                  </a:lnTo>
                  <a:lnTo>
                    <a:pt x="2396515" y="5181600"/>
                  </a:lnTo>
                  <a:lnTo>
                    <a:pt x="2790355" y="5181600"/>
                  </a:lnTo>
                  <a:lnTo>
                    <a:pt x="2855874" y="5168900"/>
                  </a:lnTo>
                  <a:close/>
                </a:path>
                <a:path w="5187315" h="5181600">
                  <a:moveTo>
                    <a:pt x="2855874" y="12700"/>
                  </a:moveTo>
                  <a:lnTo>
                    <a:pt x="2330996" y="12700"/>
                  </a:lnTo>
                  <a:lnTo>
                    <a:pt x="1879917" y="101600"/>
                  </a:lnTo>
                  <a:lnTo>
                    <a:pt x="1816912" y="127000"/>
                  </a:lnTo>
                  <a:lnTo>
                    <a:pt x="1754632" y="139700"/>
                  </a:lnTo>
                  <a:lnTo>
                    <a:pt x="1692719" y="165100"/>
                  </a:lnTo>
                  <a:lnTo>
                    <a:pt x="1451152" y="266700"/>
                  </a:lnTo>
                  <a:lnTo>
                    <a:pt x="1392834" y="304800"/>
                  </a:lnTo>
                  <a:lnTo>
                    <a:pt x="1334871" y="330200"/>
                  </a:lnTo>
                  <a:lnTo>
                    <a:pt x="1277632" y="368300"/>
                  </a:lnTo>
                  <a:lnTo>
                    <a:pt x="1221473" y="393700"/>
                  </a:lnTo>
                  <a:lnTo>
                    <a:pt x="1166393" y="431800"/>
                  </a:lnTo>
                  <a:lnTo>
                    <a:pt x="1058392" y="508000"/>
                  </a:lnTo>
                  <a:lnTo>
                    <a:pt x="1005840" y="546100"/>
                  </a:lnTo>
                  <a:lnTo>
                    <a:pt x="954354" y="584200"/>
                  </a:lnTo>
                  <a:lnTo>
                    <a:pt x="904316" y="635000"/>
                  </a:lnTo>
                  <a:lnTo>
                    <a:pt x="854989" y="673100"/>
                  </a:lnTo>
                  <a:lnTo>
                    <a:pt x="806754" y="723900"/>
                  </a:lnTo>
                  <a:lnTo>
                    <a:pt x="759599" y="762000"/>
                  </a:lnTo>
                  <a:lnTo>
                    <a:pt x="713879" y="812800"/>
                  </a:lnTo>
                  <a:lnTo>
                    <a:pt x="669239" y="863600"/>
                  </a:lnTo>
                  <a:lnTo>
                    <a:pt x="625678" y="914400"/>
                  </a:lnTo>
                  <a:lnTo>
                    <a:pt x="583552" y="952500"/>
                  </a:lnTo>
                  <a:lnTo>
                    <a:pt x="542518" y="1016000"/>
                  </a:lnTo>
                  <a:lnTo>
                    <a:pt x="502919" y="1066800"/>
                  </a:lnTo>
                  <a:lnTo>
                    <a:pt x="464756" y="1117600"/>
                  </a:lnTo>
                  <a:lnTo>
                    <a:pt x="428028" y="1168400"/>
                  </a:lnTo>
                  <a:lnTo>
                    <a:pt x="392391" y="1219200"/>
                  </a:lnTo>
                  <a:lnTo>
                    <a:pt x="358559" y="1282700"/>
                  </a:lnTo>
                  <a:lnTo>
                    <a:pt x="325793" y="1333500"/>
                  </a:lnTo>
                  <a:lnTo>
                    <a:pt x="294830" y="1397000"/>
                  </a:lnTo>
                  <a:lnTo>
                    <a:pt x="264960" y="1460500"/>
                  </a:lnTo>
                  <a:lnTo>
                    <a:pt x="236880" y="1511300"/>
                  </a:lnTo>
                  <a:lnTo>
                    <a:pt x="210235" y="1574800"/>
                  </a:lnTo>
                  <a:lnTo>
                    <a:pt x="185039" y="1638300"/>
                  </a:lnTo>
                  <a:lnTo>
                    <a:pt x="161277" y="1701800"/>
                  </a:lnTo>
                  <a:lnTo>
                    <a:pt x="139319" y="1752600"/>
                  </a:lnTo>
                  <a:lnTo>
                    <a:pt x="118795" y="1816100"/>
                  </a:lnTo>
                  <a:lnTo>
                    <a:pt x="100075" y="1879600"/>
                  </a:lnTo>
                  <a:lnTo>
                    <a:pt x="82791" y="1943100"/>
                  </a:lnTo>
                  <a:lnTo>
                    <a:pt x="66954" y="2006600"/>
                  </a:lnTo>
                  <a:lnTo>
                    <a:pt x="52908" y="2070100"/>
                  </a:lnTo>
                  <a:lnTo>
                    <a:pt x="40678" y="2133600"/>
                  </a:lnTo>
                  <a:lnTo>
                    <a:pt x="20878" y="2273300"/>
                  </a:lnTo>
                  <a:lnTo>
                    <a:pt x="13309" y="2336800"/>
                  </a:lnTo>
                  <a:lnTo>
                    <a:pt x="7556" y="2400300"/>
                  </a:lnTo>
                  <a:lnTo>
                    <a:pt x="3238" y="2463800"/>
                  </a:lnTo>
                  <a:lnTo>
                    <a:pt x="711" y="2527300"/>
                  </a:lnTo>
                  <a:lnTo>
                    <a:pt x="0" y="2590800"/>
                  </a:lnTo>
                  <a:lnTo>
                    <a:pt x="711" y="2667000"/>
                  </a:lnTo>
                  <a:lnTo>
                    <a:pt x="3238" y="2730500"/>
                  </a:lnTo>
                  <a:lnTo>
                    <a:pt x="7556" y="2794000"/>
                  </a:lnTo>
                  <a:lnTo>
                    <a:pt x="13309" y="2857500"/>
                  </a:lnTo>
                  <a:lnTo>
                    <a:pt x="20878" y="2921000"/>
                  </a:lnTo>
                  <a:lnTo>
                    <a:pt x="29870" y="2984500"/>
                  </a:lnTo>
                  <a:lnTo>
                    <a:pt x="40678" y="3048000"/>
                  </a:lnTo>
                  <a:lnTo>
                    <a:pt x="53276" y="3124200"/>
                  </a:lnTo>
                  <a:lnTo>
                    <a:pt x="67310" y="3187700"/>
                  </a:lnTo>
                  <a:lnTo>
                    <a:pt x="82791" y="3251200"/>
                  </a:lnTo>
                  <a:lnTo>
                    <a:pt x="100075" y="3314700"/>
                  </a:lnTo>
                  <a:lnTo>
                    <a:pt x="119151" y="3378200"/>
                  </a:lnTo>
                  <a:lnTo>
                    <a:pt x="139319" y="3429000"/>
                  </a:lnTo>
                  <a:lnTo>
                    <a:pt x="161632" y="3492500"/>
                  </a:lnTo>
                  <a:lnTo>
                    <a:pt x="185039" y="3556000"/>
                  </a:lnTo>
                  <a:lnTo>
                    <a:pt x="210235" y="3619500"/>
                  </a:lnTo>
                  <a:lnTo>
                    <a:pt x="236880" y="3683000"/>
                  </a:lnTo>
                  <a:lnTo>
                    <a:pt x="265315" y="3733800"/>
                  </a:lnTo>
                  <a:lnTo>
                    <a:pt x="294830" y="3797300"/>
                  </a:lnTo>
                  <a:lnTo>
                    <a:pt x="326148" y="3848100"/>
                  </a:lnTo>
                  <a:lnTo>
                    <a:pt x="358559" y="3911600"/>
                  </a:lnTo>
                  <a:lnTo>
                    <a:pt x="392760" y="3962400"/>
                  </a:lnTo>
                  <a:lnTo>
                    <a:pt x="428028" y="4025900"/>
                  </a:lnTo>
                  <a:lnTo>
                    <a:pt x="465112" y="4076700"/>
                  </a:lnTo>
                  <a:lnTo>
                    <a:pt x="503275" y="4127500"/>
                  </a:lnTo>
                  <a:lnTo>
                    <a:pt x="542874" y="4178300"/>
                  </a:lnTo>
                  <a:lnTo>
                    <a:pt x="583552" y="4229100"/>
                  </a:lnTo>
                  <a:lnTo>
                    <a:pt x="625678" y="4279900"/>
                  </a:lnTo>
                  <a:lnTo>
                    <a:pt x="669239" y="4330700"/>
                  </a:lnTo>
                  <a:lnTo>
                    <a:pt x="713879" y="4381500"/>
                  </a:lnTo>
                  <a:lnTo>
                    <a:pt x="759599" y="4432300"/>
                  </a:lnTo>
                  <a:lnTo>
                    <a:pt x="806754" y="4470400"/>
                  </a:lnTo>
                  <a:lnTo>
                    <a:pt x="854989" y="4521200"/>
                  </a:lnTo>
                  <a:lnTo>
                    <a:pt x="904316" y="4559300"/>
                  </a:lnTo>
                  <a:lnTo>
                    <a:pt x="954709" y="4610100"/>
                  </a:lnTo>
                  <a:lnTo>
                    <a:pt x="1006195" y="4648200"/>
                  </a:lnTo>
                  <a:lnTo>
                    <a:pt x="1058392" y="4686300"/>
                  </a:lnTo>
                  <a:lnTo>
                    <a:pt x="1166393" y="4762500"/>
                  </a:lnTo>
                  <a:lnTo>
                    <a:pt x="1221828" y="4800600"/>
                  </a:lnTo>
                  <a:lnTo>
                    <a:pt x="1277988" y="4826000"/>
                  </a:lnTo>
                  <a:lnTo>
                    <a:pt x="1334871" y="4864100"/>
                  </a:lnTo>
                  <a:lnTo>
                    <a:pt x="1392834" y="4889500"/>
                  </a:lnTo>
                  <a:lnTo>
                    <a:pt x="1451508" y="4927600"/>
                  </a:lnTo>
                  <a:lnTo>
                    <a:pt x="1570672" y="4978400"/>
                  </a:lnTo>
                  <a:lnTo>
                    <a:pt x="1754632" y="5054600"/>
                  </a:lnTo>
                  <a:lnTo>
                    <a:pt x="1817268" y="5067300"/>
                  </a:lnTo>
                  <a:lnTo>
                    <a:pt x="1879917" y="5092700"/>
                  </a:lnTo>
                  <a:lnTo>
                    <a:pt x="2265832" y="5168900"/>
                  </a:lnTo>
                  <a:lnTo>
                    <a:pt x="2921038" y="5168900"/>
                  </a:lnTo>
                  <a:lnTo>
                    <a:pt x="3306953" y="5092700"/>
                  </a:lnTo>
                  <a:lnTo>
                    <a:pt x="3369589" y="5067300"/>
                  </a:lnTo>
                  <a:lnTo>
                    <a:pt x="3432238" y="5054600"/>
                  </a:lnTo>
                  <a:lnTo>
                    <a:pt x="3616198" y="4978400"/>
                  </a:lnTo>
                  <a:lnTo>
                    <a:pt x="3735349" y="4927600"/>
                  </a:lnTo>
                  <a:lnTo>
                    <a:pt x="3794036" y="4889500"/>
                  </a:lnTo>
                  <a:lnTo>
                    <a:pt x="3851998" y="4864100"/>
                  </a:lnTo>
                  <a:lnTo>
                    <a:pt x="3908869" y="4826000"/>
                  </a:lnTo>
                  <a:lnTo>
                    <a:pt x="3965028" y="4800600"/>
                  </a:lnTo>
                  <a:lnTo>
                    <a:pt x="4020477" y="4762500"/>
                  </a:lnTo>
                  <a:lnTo>
                    <a:pt x="4074833" y="4724400"/>
                  </a:lnTo>
                  <a:lnTo>
                    <a:pt x="4180674" y="4648200"/>
                  </a:lnTo>
                  <a:lnTo>
                    <a:pt x="4232148" y="4610100"/>
                  </a:lnTo>
                  <a:lnTo>
                    <a:pt x="4282554" y="4559300"/>
                  </a:lnTo>
                  <a:lnTo>
                    <a:pt x="4331868" y="4521200"/>
                  </a:lnTo>
                  <a:lnTo>
                    <a:pt x="4380115" y="4470400"/>
                  </a:lnTo>
                  <a:lnTo>
                    <a:pt x="4426915" y="4432300"/>
                  </a:lnTo>
                  <a:lnTo>
                    <a:pt x="4472990" y="4381500"/>
                  </a:lnTo>
                  <a:lnTo>
                    <a:pt x="4517631" y="4330700"/>
                  </a:lnTo>
                  <a:lnTo>
                    <a:pt x="4560836" y="4279900"/>
                  </a:lnTo>
                  <a:lnTo>
                    <a:pt x="4602949" y="4229100"/>
                  </a:lnTo>
                  <a:lnTo>
                    <a:pt x="4643996" y="4178300"/>
                  </a:lnTo>
                  <a:lnTo>
                    <a:pt x="4683594" y="4127500"/>
                  </a:lnTo>
                  <a:lnTo>
                    <a:pt x="4721758" y="4076700"/>
                  </a:lnTo>
                  <a:lnTo>
                    <a:pt x="4758474" y="4025900"/>
                  </a:lnTo>
                  <a:lnTo>
                    <a:pt x="4794110" y="3962400"/>
                  </a:lnTo>
                  <a:lnTo>
                    <a:pt x="4827955" y="3911600"/>
                  </a:lnTo>
                  <a:lnTo>
                    <a:pt x="4860709" y="3848100"/>
                  </a:lnTo>
                  <a:lnTo>
                    <a:pt x="4891671" y="3797300"/>
                  </a:lnTo>
                  <a:lnTo>
                    <a:pt x="4921554" y="3733800"/>
                  </a:lnTo>
                  <a:lnTo>
                    <a:pt x="4949634" y="3683000"/>
                  </a:lnTo>
                  <a:lnTo>
                    <a:pt x="4976279" y="3619500"/>
                  </a:lnTo>
                  <a:lnTo>
                    <a:pt x="5001475" y="3556000"/>
                  </a:lnTo>
                  <a:lnTo>
                    <a:pt x="5025237" y="3492500"/>
                  </a:lnTo>
                  <a:lnTo>
                    <a:pt x="5047195" y="3429000"/>
                  </a:lnTo>
                  <a:lnTo>
                    <a:pt x="5067719" y="3378200"/>
                  </a:lnTo>
                  <a:lnTo>
                    <a:pt x="5086438" y="3314700"/>
                  </a:lnTo>
                  <a:lnTo>
                    <a:pt x="5103710" y="3251200"/>
                  </a:lnTo>
                  <a:lnTo>
                    <a:pt x="5119547" y="3187700"/>
                  </a:lnTo>
                  <a:lnTo>
                    <a:pt x="5133594" y="3124200"/>
                  </a:lnTo>
                  <a:lnTo>
                    <a:pt x="5145836" y="3048000"/>
                  </a:lnTo>
                  <a:lnTo>
                    <a:pt x="5156631" y="2984500"/>
                  </a:lnTo>
                  <a:lnTo>
                    <a:pt x="5165636" y="2921000"/>
                  </a:lnTo>
                  <a:lnTo>
                    <a:pt x="5173192" y="2857500"/>
                  </a:lnTo>
                  <a:lnTo>
                    <a:pt x="5178958" y="2794000"/>
                  </a:lnTo>
                  <a:lnTo>
                    <a:pt x="5183276" y="2730500"/>
                  </a:lnTo>
                  <a:lnTo>
                    <a:pt x="5185791" y="2667000"/>
                  </a:lnTo>
                  <a:lnTo>
                    <a:pt x="5186514" y="2590800"/>
                  </a:lnTo>
                  <a:lnTo>
                    <a:pt x="5186870" y="2590800"/>
                  </a:lnTo>
                  <a:lnTo>
                    <a:pt x="5186159" y="2527300"/>
                  </a:lnTo>
                  <a:lnTo>
                    <a:pt x="5183632" y="2463800"/>
                  </a:lnTo>
                  <a:lnTo>
                    <a:pt x="5179314" y="2400300"/>
                  </a:lnTo>
                  <a:lnTo>
                    <a:pt x="5173548" y="2336800"/>
                  </a:lnTo>
                  <a:lnTo>
                    <a:pt x="5165991" y="2273300"/>
                  </a:lnTo>
                  <a:lnTo>
                    <a:pt x="5146192" y="2133600"/>
                  </a:lnTo>
                  <a:lnTo>
                    <a:pt x="5133949" y="2070100"/>
                  </a:lnTo>
                  <a:lnTo>
                    <a:pt x="5119916" y="2006600"/>
                  </a:lnTo>
                  <a:lnTo>
                    <a:pt x="5104079" y="1943100"/>
                  </a:lnTo>
                  <a:lnTo>
                    <a:pt x="5086794" y="1879600"/>
                  </a:lnTo>
                  <a:lnTo>
                    <a:pt x="5068074" y="1816100"/>
                  </a:lnTo>
                  <a:lnTo>
                    <a:pt x="5047551" y="1752600"/>
                  </a:lnTo>
                  <a:lnTo>
                    <a:pt x="5025593" y="1701800"/>
                  </a:lnTo>
                  <a:lnTo>
                    <a:pt x="5001831" y="1638300"/>
                  </a:lnTo>
                  <a:lnTo>
                    <a:pt x="4976634" y="1574800"/>
                  </a:lnTo>
                  <a:lnTo>
                    <a:pt x="4949990" y="1511300"/>
                  </a:lnTo>
                  <a:lnTo>
                    <a:pt x="4921910" y="1460500"/>
                  </a:lnTo>
                  <a:lnTo>
                    <a:pt x="4892040" y="1397000"/>
                  </a:lnTo>
                  <a:lnTo>
                    <a:pt x="4861077" y="1333500"/>
                  </a:lnTo>
                  <a:lnTo>
                    <a:pt x="4828311" y="1282700"/>
                  </a:lnTo>
                  <a:lnTo>
                    <a:pt x="4794478" y="1219200"/>
                  </a:lnTo>
                  <a:lnTo>
                    <a:pt x="4758829" y="1168400"/>
                  </a:lnTo>
                  <a:lnTo>
                    <a:pt x="4722114" y="1117600"/>
                  </a:lnTo>
                  <a:lnTo>
                    <a:pt x="4683950" y="1066800"/>
                  </a:lnTo>
                  <a:lnTo>
                    <a:pt x="4644351" y="1016000"/>
                  </a:lnTo>
                  <a:lnTo>
                    <a:pt x="4603318" y="952500"/>
                  </a:lnTo>
                  <a:lnTo>
                    <a:pt x="4561192" y="914400"/>
                  </a:lnTo>
                  <a:lnTo>
                    <a:pt x="4517631" y="863600"/>
                  </a:lnTo>
                  <a:lnTo>
                    <a:pt x="4472990" y="812800"/>
                  </a:lnTo>
                  <a:lnTo>
                    <a:pt x="4427270" y="762000"/>
                  </a:lnTo>
                  <a:lnTo>
                    <a:pt x="4380115" y="723900"/>
                  </a:lnTo>
                  <a:lnTo>
                    <a:pt x="4331868" y="673100"/>
                  </a:lnTo>
                  <a:lnTo>
                    <a:pt x="4282554" y="635000"/>
                  </a:lnTo>
                  <a:lnTo>
                    <a:pt x="4232516" y="584200"/>
                  </a:lnTo>
                  <a:lnTo>
                    <a:pt x="4181030" y="546100"/>
                  </a:lnTo>
                  <a:lnTo>
                    <a:pt x="4128477" y="508000"/>
                  </a:lnTo>
                  <a:lnTo>
                    <a:pt x="4020477" y="431800"/>
                  </a:lnTo>
                  <a:lnTo>
                    <a:pt x="3965397" y="393700"/>
                  </a:lnTo>
                  <a:lnTo>
                    <a:pt x="3909237" y="368300"/>
                  </a:lnTo>
                  <a:lnTo>
                    <a:pt x="3851998" y="330200"/>
                  </a:lnTo>
                  <a:lnTo>
                    <a:pt x="3794036" y="304800"/>
                  </a:lnTo>
                  <a:lnTo>
                    <a:pt x="3735717" y="266700"/>
                  </a:lnTo>
                  <a:lnTo>
                    <a:pt x="3494151" y="165100"/>
                  </a:lnTo>
                  <a:lnTo>
                    <a:pt x="3432238" y="139700"/>
                  </a:lnTo>
                  <a:lnTo>
                    <a:pt x="3369957" y="127000"/>
                  </a:lnTo>
                  <a:lnTo>
                    <a:pt x="3306953" y="101600"/>
                  </a:lnTo>
                  <a:lnTo>
                    <a:pt x="2855874" y="12700"/>
                  </a:lnTo>
                  <a:close/>
                </a:path>
                <a:path w="5187315" h="5181600">
                  <a:moveTo>
                    <a:pt x="2658948" y="0"/>
                  </a:moveTo>
                  <a:lnTo>
                    <a:pt x="2527909" y="0"/>
                  </a:lnTo>
                  <a:lnTo>
                    <a:pt x="2462034" y="12700"/>
                  </a:lnTo>
                  <a:lnTo>
                    <a:pt x="2724835" y="12700"/>
                  </a:lnTo>
                  <a:lnTo>
                    <a:pt x="26589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286" y="1486446"/>
              <a:ext cx="4982028" cy="498167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0" y="1457274"/>
              <a:ext cx="12024360" cy="4976495"/>
            </a:xfrm>
            <a:custGeom>
              <a:avLst/>
              <a:gdLst/>
              <a:ahLst/>
              <a:cxnLst/>
              <a:rect l="l" t="t" r="r" b="b"/>
              <a:pathLst>
                <a:path w="12024360" h="4976495">
                  <a:moveTo>
                    <a:pt x="0" y="0"/>
                  </a:moveTo>
                  <a:lnTo>
                    <a:pt x="1706041" y="0"/>
                  </a:lnTo>
                </a:path>
                <a:path w="12024360" h="4976495">
                  <a:moveTo>
                    <a:pt x="12024360" y="2563926"/>
                  </a:moveTo>
                  <a:lnTo>
                    <a:pt x="12024360" y="4976291"/>
                  </a:lnTo>
                </a:path>
              </a:pathLst>
            </a:custGeom>
            <a:ln w="25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1113</Words>
  <Application>Microsoft Office PowerPoint</Application>
  <PresentationFormat>Widescreen</PresentationFormat>
  <Paragraphs>168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Verdana</vt:lpstr>
      <vt:lpstr>Office Theme</vt:lpstr>
      <vt:lpstr>Arabic Sentiment Analysis Project</vt:lpstr>
      <vt:lpstr>Introduction to Arabic Sentiment Analysis</vt:lpstr>
      <vt:lpstr>Importance of Sentiment Analysis in Arabic</vt:lpstr>
      <vt:lpstr>Challenges in Arabic NLP and Sentiment</vt:lpstr>
      <vt:lpstr>Project Objectives </vt:lpstr>
      <vt:lpstr>Dataset Description</vt:lpstr>
      <vt:lpstr>Dataset Problems</vt:lpstr>
      <vt:lpstr>Dataset Problems</vt:lpstr>
      <vt:lpstr>Data Collection and Preprocessing Techniques</vt:lpstr>
      <vt:lpstr>Exploring Sentiment Analysis Methods</vt:lpstr>
      <vt:lpstr>Machine Learning Techniques for Analysis</vt:lpstr>
      <vt:lpstr>Deep Learning Approaches in Sentiment Analysis</vt:lpstr>
      <vt:lpstr>Tools and Libraries for Arabic Sentiment Analysis</vt:lpstr>
      <vt:lpstr>Evaluation Metrics for Sentiment Models</vt:lpstr>
      <vt:lpstr>PowerPoint Presentation</vt:lpstr>
      <vt:lpstr>Champion Model: Logistic Regression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خالد عبدالحميد</cp:lastModifiedBy>
  <cp:revision>340</cp:revision>
  <dcterms:created xsi:type="dcterms:W3CDTF">2025-05-09T09:54:14Z</dcterms:created>
  <dcterms:modified xsi:type="dcterms:W3CDTF">2025-05-09T15:26:43Z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2025-05-09T00:00:00Z</vt:filetime>
  </property>
  <property fmtid="{D5CDD505-2E9C-101B-9397-08002B2CF9AE}" pid="3" name="Creator">
    <vt:lpwstr>Impress</vt:lpwstr>
  </property>
  <property fmtid="{D5CDD505-2E9C-101B-9397-08002B2CF9AE}" pid="4" name="Producer">
    <vt:lpwstr>LibreOfficeDev 6.4</vt:lpwstr>
  </property>
  <property fmtid="{D5CDD505-2E9C-101B-9397-08002B2CF9AE}" pid="5" name="LastSaved">
    <vt:filetime>2025-05-09T00:00:00Z</vt:filetime>
  </property>
</Properties>
</file>